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saveSubsetFonts="1" autoCompressPictures="0">
  <p:sldMasterIdLst>
    <p:sldMasterId id="2147483648" r:id="rId4"/>
    <p:sldMasterId id="2147483660" r:id="rId5"/>
  </p:sldMasterIdLst>
  <p:notesMasterIdLst>
    <p:notesMasterId r:id="rId27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</p:sldIdLst>
  <p:sldSz cx="12192000" cy="6858000"/>
  <p:notesSz cx="7104063" cy="10234613"/>
  <p:custDataLst>
    <p:custData r:id="rId3"/>
    <p:custData r:id="rId1"/>
    <p:custData r:id="rId2"/>
  </p:custData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</a:defRPr>
    </a:lvl9pPr>
  </p:defaultTextStyle>
  <p:extLst>
    <p:ext uri="{EFAFB233-063F-42B5-8137-9DF3F51BA10A}">
      <p15:sldGuideLst xmlns:p15="http://schemas.microsoft.com/office/powerpoint/2012/main">
        <p15:guide id="1" pos="3840">
          <p15:clr>
            <a:srgbClr val="A4A3A4"/>
          </p15:clr>
        </p15:guide>
        <p15:guide id="2" orient="horz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DCBC9D8-8E9E-6523-68C9-E7A0B43383AF}" v="5" dt="2026-04-15T10:24:17.275"/>
    <p1510:client id="{3C9833F2-DF88-D141-470E-C95BE686DB7E}" v="8" dt="2026-04-17T08:30:26.277"/>
    <p1510:client id="{8F2F6217-6E53-E735-5CC8-B36B74D3F699}" v="13" dt="2026-04-15T13:50:18.149"/>
    <p1510:client id="{EA9E47F9-B434-7A90-9E7A-458FEA888DAC}" v="2" dt="2026-04-15T11:34:10.128"/>
    <p1510:client id="{F1359E9E-FC27-A3BE-1A31-AFF587DD2886}" v="8" dt="2026-04-15T10:02:06.91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>
              <a:solidFill>
                <a:schemeClr val="lt1"/>
              </a:solidFill>
            </a:ln>
          </a:left>
          <a:right>
            <a:ln w="12700">
              <a:solidFill>
                <a:schemeClr val="lt1"/>
              </a:solidFill>
            </a:ln>
          </a:right>
          <a:top>
            <a:ln w="12700">
              <a:solidFill>
                <a:schemeClr val="lt1"/>
              </a:solidFill>
            </a:ln>
          </a:top>
          <a:bottom>
            <a:ln w="12700">
              <a:solidFill>
                <a:schemeClr val="lt1"/>
              </a:solidFill>
            </a:ln>
          </a:bottom>
          <a:insideH>
            <a:ln w="12700">
              <a:solidFill>
                <a:schemeClr val="lt1"/>
              </a:solidFill>
            </a:ln>
          </a:insideH>
          <a:insideV>
            <a:ln w="12700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  <a:fill>
          <a:solidFill>
            <a:schemeClr val="accent1">
              <a:tint val="40000"/>
            </a:schemeClr>
          </a:solidFill>
        </a:fill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seCell>
      <a:tcStyle>
        <a:tcBdr/>
      </a:tcStyle>
    </a:seCell>
    <a:swCell>
      <a:tcStyle>
        <a:tcBdr/>
      </a:tcStyle>
    </a:swCell>
    <a:firstRow>
      <a:tcTxStyle b="on">
        <a:fontRef idx="minor">
          <a:prstClr val="black"/>
        </a:fontRef>
        <a:schemeClr val="lt1"/>
      </a:tcTxStyle>
      <a:tcStyle>
        <a:tcBdr>
          <a:bottom>
            <a:ln w="38100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  <a:neCell>
      <a:tcStyle>
        <a:tcBdr/>
      </a:tcStyle>
    </a:neCell>
    <a:nwCell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2730" autoAdjust="0"/>
  </p:normalViewPr>
  <p:slideViewPr>
    <p:cSldViewPr snapToGrid="0">
      <p:cViewPr varScale="1">
        <p:scale>
          <a:sx n="104" d="100"/>
          <a:sy n="104" d="100"/>
        </p:scale>
        <p:origin x="438" y="114"/>
      </p:cViewPr>
      <p:guideLst>
        <p:guide pos="3840"/>
        <p:guide orient="horz"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" Type="http://schemas.openxmlformats.org/officeDocument/2006/relationships/customXml" Target="../customXml/item3.xml"/><Relationship Id="rId21" Type="http://schemas.openxmlformats.org/officeDocument/2006/relationships/slide" Target="slides/slide16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microsoft.com/office/2015/10/relationships/revisionInfo" Target="revisionInfo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presProps" Target="presProp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32266270" name="Google Shape;3;n"/>
          <p:cNvSpPr txBox="1">
            <a:spLocks noGrp="1"/>
          </p:cNvSpPr>
          <p:nvPr>
            <p:ph type="hdr" idx="2"/>
          </p:nvPr>
        </p:nvSpPr>
        <p:spPr bwMode="auto">
          <a:xfrm>
            <a:off x="0" y="0"/>
            <a:ext cx="3078427" cy="51350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4325" tIns="47150" rIns="94325" bIns="4715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</a:defRPr>
            </a:lvl9pPr>
          </a:lstStyle>
          <a:p>
            <a:pPr>
              <a:defRPr/>
            </a:pPr>
            <a:endParaRPr/>
          </a:p>
        </p:txBody>
      </p:sp>
      <p:sp>
        <p:nvSpPr>
          <p:cNvPr id="1628483172" name="Google Shape;4;n"/>
          <p:cNvSpPr txBox="1">
            <a:spLocks noGrp="1"/>
          </p:cNvSpPr>
          <p:nvPr>
            <p:ph type="dt" idx="10"/>
          </p:nvPr>
        </p:nvSpPr>
        <p:spPr bwMode="auto">
          <a:xfrm>
            <a:off x="4023992" y="0"/>
            <a:ext cx="3078427" cy="51350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4325" tIns="47150" rIns="94325" bIns="47150" anchor="t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</a:defRPr>
            </a:lvl9pPr>
          </a:lstStyle>
          <a:p>
            <a:pPr>
              <a:defRPr/>
            </a:pPr>
            <a:endParaRPr/>
          </a:p>
        </p:txBody>
      </p:sp>
      <p:sp>
        <p:nvSpPr>
          <p:cNvPr id="156939859" name="Google Shape;5;n"/>
          <p:cNvSpPr>
            <a:spLocks noGrp="1" noRot="1" noChangeAspect="1"/>
          </p:cNvSpPr>
          <p:nvPr>
            <p:ph type="sldImg" idx="3"/>
          </p:nvPr>
        </p:nvSpPr>
        <p:spPr bwMode="auto">
          <a:xfrm>
            <a:off x="481013" y="1279525"/>
            <a:ext cx="6142037" cy="3454399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lstStyle/>
          <a:p>
            <a:pPr>
              <a:defRPr/>
            </a:pPr>
            <a:endParaRPr lang="de-DE"/>
          </a:p>
        </p:txBody>
      </p:sp>
      <p:sp>
        <p:nvSpPr>
          <p:cNvPr id="169534709" name="Google Shape;6;n"/>
          <p:cNvSpPr txBox="1">
            <a:spLocks noGrp="1"/>
          </p:cNvSpPr>
          <p:nvPr>
            <p:ph type="body" idx="1"/>
          </p:nvPr>
        </p:nvSpPr>
        <p:spPr bwMode="auto">
          <a:xfrm>
            <a:off x="710407" y="4925408"/>
            <a:ext cx="5683250" cy="40298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4325" tIns="47150" rIns="94325" bIns="47150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</a:defRPr>
            </a:lvl9pPr>
          </a:lstStyle>
          <a:p>
            <a:pPr>
              <a:defRPr/>
            </a:pPr>
            <a:endParaRPr/>
          </a:p>
        </p:txBody>
      </p:sp>
      <p:sp>
        <p:nvSpPr>
          <p:cNvPr id="2095833752" name="Google Shape;7;n"/>
          <p:cNvSpPr txBox="1">
            <a:spLocks noGrp="1"/>
          </p:cNvSpPr>
          <p:nvPr>
            <p:ph type="ftr" idx="11"/>
          </p:nvPr>
        </p:nvSpPr>
        <p:spPr bwMode="auto">
          <a:xfrm>
            <a:off x="0" y="9721107"/>
            <a:ext cx="3078427" cy="5135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4325" tIns="47150" rIns="94325" bIns="4715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</a:defRPr>
            </a:lvl9pPr>
          </a:lstStyle>
          <a:p>
            <a:pPr>
              <a:defRPr/>
            </a:pPr>
            <a:endParaRPr/>
          </a:p>
        </p:txBody>
      </p:sp>
      <p:sp>
        <p:nvSpPr>
          <p:cNvPr id="976046735" name="Google Shape;8;n"/>
          <p:cNvSpPr txBox="1">
            <a:spLocks noGrp="1"/>
          </p:cNvSpPr>
          <p:nvPr>
            <p:ph type="sldNum" idx="12"/>
          </p:nvPr>
        </p:nvSpPr>
        <p:spPr bwMode="auto">
          <a:xfrm>
            <a:off x="4023992" y="9721107"/>
            <a:ext cx="3078427" cy="5135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4325" tIns="47150" rIns="94325" bIns="4715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  <a:defRPr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‹Nr.›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doi.org/10.4067/S0718-27242018000400047" TargetMode="External"/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xfrm>
            <a:off x="481013" y="1279525"/>
            <a:ext cx="6142037" cy="34544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35ACCFD2-C977-E39A-E10F-570C2134308F}" type="slidenum">
              <a:rPr/>
              <a:t>1</a:t>
            </a:fld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133832992" name="Folienbildplatzhalter 1"/>
          <p:cNvSpPr>
            <a:spLocks noGrp="1" noRot="1" noChangeAspect="1"/>
          </p:cNvSpPr>
          <p:nvPr>
            <p:ph type="sldImg"/>
          </p:nvPr>
        </p:nvSpPr>
        <p:spPr bwMode="auto">
          <a:xfrm>
            <a:off x="481013" y="1279525"/>
            <a:ext cx="6142037" cy="3454400"/>
          </a:xfrm>
        </p:spPr>
      </p:sp>
      <p:sp>
        <p:nvSpPr>
          <p:cNvPr id="572382532" name="Notizenplatzhalt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 algn="l" rtl="0">
              <a:buNone/>
              <a:defRPr/>
            </a:pPr>
            <a:r>
              <a:rPr lang="en-US" b="1" i="0" u="none" strike="noStrike" dirty="0">
                <a:solidFill>
                  <a:srgbClr val="000000"/>
                </a:solidFill>
                <a:latin typeface="Nunito"/>
              </a:rPr>
              <a:t>Stakeholder Café (30–45 mins)</a:t>
            </a:r>
            <a:r>
              <a:rPr lang="en-US" b="0" i="0" dirty="0">
                <a:solidFill>
                  <a:srgbClr val="444444"/>
                </a:solidFill>
                <a:latin typeface="Nunito"/>
              </a:rPr>
              <a:t>​</a:t>
            </a:r>
            <a:endParaRPr dirty="0"/>
          </a:p>
          <a:p>
            <a:pPr algn="l" rtl="0">
              <a:buNone/>
              <a:defRPr/>
            </a:pPr>
            <a:r>
              <a:rPr lang="en-US" b="0" i="0" dirty="0">
                <a:solidFill>
                  <a:srgbClr val="444444"/>
                </a:solidFill>
                <a:latin typeface="Nunito"/>
              </a:rPr>
              <a:t>​</a:t>
            </a:r>
            <a:endParaRPr dirty="0"/>
          </a:p>
          <a:p>
            <a:pPr algn="l" rtl="0">
              <a:buNone/>
              <a:defRPr/>
            </a:pPr>
            <a:r>
              <a:rPr lang="en-US" b="1" i="0" u="none" strike="noStrike" dirty="0">
                <a:solidFill>
                  <a:srgbClr val="000000"/>
                </a:solidFill>
                <a:latin typeface="Nunito"/>
              </a:rPr>
              <a:t>Integration into the </a:t>
            </a:r>
            <a:r>
              <a:rPr lang="en-US" b="0" i="0" dirty="0">
                <a:solidFill>
                  <a:srgbClr val="444444"/>
                </a:solidFill>
                <a:latin typeface="Nunito"/>
              </a:rPr>
              <a:t>Quadruple Helix Model​</a:t>
            </a:r>
            <a:endParaRPr dirty="0"/>
          </a:p>
          <a:p>
            <a:pPr algn="l" rtl="0">
              <a:buFont typeface="Arial"/>
              <a:buChar char="•"/>
              <a:defRPr/>
            </a:pPr>
            <a:r>
              <a:rPr lang="en-US" sz="1200" b="0" i="0" u="none" strike="noStrike" dirty="0">
                <a:solidFill>
                  <a:srgbClr val="000000"/>
                </a:solidFill>
                <a:latin typeface="Nunito"/>
              </a:rPr>
              <a:t>Building on the </a:t>
            </a:r>
            <a:r>
              <a:rPr lang="en-US" sz="1200" b="1" i="0" u="none" strike="noStrike" dirty="0">
                <a:solidFill>
                  <a:srgbClr val="000000"/>
                </a:solidFill>
                <a:latin typeface="Nunito"/>
              </a:rPr>
              <a:t>Quadruple Helix Model</a:t>
            </a:r>
            <a:r>
              <a:rPr lang="en-US" sz="1200" b="0" i="0" dirty="0">
                <a:solidFill>
                  <a:srgbClr val="444444"/>
                </a:solidFill>
                <a:latin typeface="Nunito"/>
              </a:rPr>
              <a:t>, </a:t>
            </a:r>
            <a:r>
              <a:rPr lang="en-US" sz="1200" b="0" i="0" u="none" strike="noStrike" dirty="0">
                <a:solidFill>
                  <a:srgbClr val="000000"/>
                </a:solidFill>
                <a:latin typeface="Nunito"/>
              </a:rPr>
              <a:t>we will now examine your topic systematically from the perspectives of </a:t>
            </a:r>
            <a:r>
              <a:rPr lang="en-US" sz="1200" b="1" i="0" u="none" strike="noStrike" dirty="0">
                <a:solidFill>
                  <a:srgbClr val="000000"/>
                </a:solidFill>
                <a:latin typeface="Nunito"/>
              </a:rPr>
              <a:t>academia, business, politics and society</a:t>
            </a:r>
            <a:r>
              <a:rPr lang="en-US" sz="1200" b="0" i="0" dirty="0">
                <a:solidFill>
                  <a:srgbClr val="444444"/>
                </a:solidFill>
                <a:latin typeface="Nunito"/>
              </a:rPr>
              <a:t>.</a:t>
            </a:r>
            <a:endParaRPr dirty="0"/>
          </a:p>
          <a:p>
            <a:pPr algn="l" rtl="0">
              <a:buFont typeface="Arial"/>
              <a:buChar char="•"/>
              <a:defRPr/>
            </a:pPr>
            <a:r>
              <a:rPr lang="en-US" sz="1200" b="0" i="0" u="none" strike="noStrike" dirty="0">
                <a:solidFill>
                  <a:srgbClr val="000000"/>
                </a:solidFill>
                <a:latin typeface="Nunito"/>
              </a:rPr>
              <a:t>The aim is to apply this </a:t>
            </a:r>
            <a:r>
              <a:rPr lang="en-US" sz="1200" b="1" i="0" u="none" strike="noStrike" dirty="0">
                <a:solidFill>
                  <a:srgbClr val="000000"/>
                </a:solidFill>
                <a:latin typeface="Nunito"/>
              </a:rPr>
              <a:t>multidirectional exchange </a:t>
            </a:r>
            <a:r>
              <a:rPr lang="en-US" sz="1200" b="0" i="0" u="none" strike="noStrike" dirty="0">
                <a:solidFill>
                  <a:srgbClr val="000000"/>
                </a:solidFill>
                <a:latin typeface="Nunito"/>
              </a:rPr>
              <a:t>in practice and to situate your topic at the </a:t>
            </a:r>
            <a:r>
              <a:rPr lang="en-US" sz="1200" b="1" i="0" u="none" strike="noStrike" dirty="0">
                <a:solidFill>
                  <a:srgbClr val="000000"/>
                </a:solidFill>
                <a:latin typeface="Nunito"/>
              </a:rPr>
              <a:t>intersections of these spheres</a:t>
            </a:r>
            <a:r>
              <a:rPr lang="en-US" sz="1200" b="0" i="0" dirty="0">
                <a:solidFill>
                  <a:srgbClr val="444444"/>
                </a:solidFill>
                <a:latin typeface="Nunito"/>
              </a:rPr>
              <a:t>.</a:t>
            </a:r>
            <a:endParaRPr dirty="0"/>
          </a:p>
          <a:p>
            <a:pPr algn="l" rtl="0">
              <a:buFont typeface="Arial"/>
              <a:buChar char="•"/>
              <a:defRPr/>
            </a:pPr>
            <a:r>
              <a:rPr lang="en-US" sz="1200" b="0" i="0" u="none" strike="noStrike" dirty="0">
                <a:solidFill>
                  <a:srgbClr val="000000"/>
                </a:solidFill>
                <a:latin typeface="Nunito"/>
              </a:rPr>
              <a:t>We deliberately shift perspectives to </a:t>
            </a:r>
            <a:r>
              <a:rPr lang="en-US" sz="1200" b="1" i="0" u="none" strike="noStrike" dirty="0">
                <a:solidFill>
                  <a:srgbClr val="000000"/>
                </a:solidFill>
                <a:latin typeface="Nunito"/>
              </a:rPr>
              <a:t>reveal blind spots</a:t>
            </a:r>
            <a:r>
              <a:rPr lang="en-US" sz="1200" b="0" i="0" dirty="0">
                <a:solidFill>
                  <a:srgbClr val="444444"/>
                </a:solidFill>
                <a:latin typeface="Nunito"/>
              </a:rPr>
              <a:t>.</a:t>
            </a:r>
            <a:br>
              <a:rPr lang="en-US" sz="1200" b="0" i="0" dirty="0">
                <a:solidFill>
                  <a:srgbClr val="444444"/>
                </a:solidFill>
                <a:latin typeface="Nunito"/>
              </a:rPr>
            </a:br>
            <a:r>
              <a:rPr lang="en-US" sz="1200" b="0" i="0" dirty="0">
                <a:solidFill>
                  <a:srgbClr val="444444"/>
                </a:solidFill>
                <a:latin typeface="Nunito"/>
              </a:rPr>
              <a:t>​</a:t>
            </a:r>
            <a:endParaRPr dirty="0"/>
          </a:p>
          <a:p>
            <a:pPr algn="l" rtl="0">
              <a:buNone/>
              <a:defRPr/>
            </a:pPr>
            <a:r>
              <a:rPr lang="en-US" b="1" i="0" u="none" strike="noStrike" dirty="0">
                <a:solidFill>
                  <a:srgbClr val="000000"/>
                </a:solidFill>
                <a:latin typeface="Nunito"/>
              </a:rPr>
              <a:t>Task in </a:t>
            </a:r>
            <a:r>
              <a:rPr lang="en-US" b="0" i="0" dirty="0">
                <a:solidFill>
                  <a:srgbClr val="444444"/>
                </a:solidFill>
                <a:latin typeface="Nunito"/>
              </a:rPr>
              <a:t>the</a:t>
            </a:r>
            <a:r>
              <a:rPr lang="en-US" b="1" i="0" u="none" strike="noStrike" dirty="0">
                <a:solidFill>
                  <a:srgbClr val="000000"/>
                </a:solidFill>
                <a:latin typeface="Nunito"/>
              </a:rPr>
              <a:t> Stakeholder </a:t>
            </a:r>
            <a:r>
              <a:rPr lang="en-US" b="0" i="0" dirty="0">
                <a:solidFill>
                  <a:srgbClr val="444444"/>
                </a:solidFill>
                <a:latin typeface="Nunito"/>
              </a:rPr>
              <a:t>Café​</a:t>
            </a:r>
            <a:endParaRPr dirty="0"/>
          </a:p>
          <a:p>
            <a:pPr algn="l" rtl="0">
              <a:buFont typeface="Arial"/>
              <a:buChar char="•"/>
              <a:defRPr/>
            </a:pPr>
            <a:r>
              <a:rPr lang="en-US" sz="1200" b="0" i="0" u="none" strike="noStrike" dirty="0">
                <a:solidFill>
                  <a:srgbClr val="000000"/>
                </a:solidFill>
                <a:latin typeface="Nunito"/>
              </a:rPr>
              <a:t>Bring your </a:t>
            </a:r>
            <a:r>
              <a:rPr lang="en-US" sz="1200" b="1" i="0" u="none" strike="noStrike" dirty="0">
                <a:solidFill>
                  <a:srgbClr val="000000"/>
                </a:solidFill>
                <a:latin typeface="Nunito"/>
              </a:rPr>
              <a:t>cluster topic </a:t>
            </a:r>
            <a:r>
              <a:rPr lang="en-US" sz="1200" b="0" i="0" u="none" strike="noStrike" dirty="0">
                <a:solidFill>
                  <a:srgbClr val="000000"/>
                </a:solidFill>
                <a:latin typeface="Nunito"/>
              </a:rPr>
              <a:t>to the group</a:t>
            </a:r>
            <a:r>
              <a:rPr lang="en-US" sz="1200" b="0" i="0" dirty="0">
                <a:solidFill>
                  <a:srgbClr val="444444"/>
                </a:solidFill>
                <a:latin typeface="Nunito"/>
              </a:rPr>
              <a:t>.</a:t>
            </a:r>
            <a:endParaRPr dirty="0"/>
          </a:p>
          <a:p>
            <a:pPr algn="l" rtl="0">
              <a:buFont typeface="Arial"/>
              <a:buChar char="•"/>
              <a:defRPr/>
            </a:pPr>
            <a:r>
              <a:rPr lang="en-US" sz="1200" b="0" i="0" u="none" strike="noStrike" dirty="0">
                <a:solidFill>
                  <a:srgbClr val="000000"/>
                </a:solidFill>
                <a:latin typeface="Nunito"/>
              </a:rPr>
              <a:t>Discuss it from </a:t>
            </a:r>
            <a:r>
              <a:rPr lang="en-US" sz="1200" b="1" i="0" u="none" strike="noStrike" dirty="0">
                <a:solidFill>
                  <a:srgbClr val="000000"/>
                </a:solidFill>
                <a:latin typeface="Nunito"/>
              </a:rPr>
              <a:t>various</a:t>
            </a:r>
            <a:r>
              <a:rPr lang="en-US" sz="1200" b="0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en-US" sz="1200" b="1" i="0" u="none" strike="noStrike" dirty="0">
                <a:solidFill>
                  <a:srgbClr val="000000"/>
                </a:solidFill>
                <a:latin typeface="Nunito"/>
              </a:rPr>
              <a:t>roles and perspectives</a:t>
            </a:r>
            <a:r>
              <a:rPr lang="en-US" sz="1200" b="0" i="0" dirty="0">
                <a:solidFill>
                  <a:srgbClr val="444444"/>
                </a:solidFill>
                <a:latin typeface="Nunito"/>
              </a:rPr>
              <a:t>.</a:t>
            </a:r>
            <a:endParaRPr dirty="0"/>
          </a:p>
          <a:p>
            <a:pPr algn="l" rtl="0">
              <a:buNone/>
              <a:defRPr/>
            </a:pPr>
            <a:r>
              <a:rPr lang="en-US" b="0" i="0" dirty="0">
                <a:solidFill>
                  <a:srgbClr val="444444"/>
                </a:solidFill>
                <a:latin typeface="Nunito"/>
              </a:rPr>
              <a:t>​</a:t>
            </a:r>
            <a:endParaRPr dirty="0"/>
          </a:p>
          <a:p>
            <a:pPr algn="l" rtl="0">
              <a:buNone/>
              <a:defRPr/>
            </a:pPr>
            <a:r>
              <a:rPr lang="en-US" b="1" i="0" u="none" strike="noStrike" dirty="0">
                <a:solidFill>
                  <a:srgbClr val="000000"/>
                </a:solidFill>
                <a:latin typeface="Nunito"/>
              </a:rPr>
              <a:t>Key Questions for </a:t>
            </a:r>
            <a:r>
              <a:rPr lang="en-US" b="0" i="0" u="none" strike="noStrike" dirty="0">
                <a:solidFill>
                  <a:srgbClr val="444444"/>
                </a:solidFill>
                <a:latin typeface="Nunito"/>
              </a:rPr>
              <a:t>D</a:t>
            </a:r>
            <a:r>
              <a:rPr lang="en-US" b="0" i="0" dirty="0">
                <a:solidFill>
                  <a:srgbClr val="444444"/>
                </a:solidFill>
                <a:latin typeface="Nunito"/>
              </a:rPr>
              <a:t>iscussion​</a:t>
            </a:r>
            <a:endParaRPr dirty="0"/>
          </a:p>
          <a:p>
            <a:pPr algn="l" rtl="0">
              <a:buFont typeface="Arial"/>
              <a:buChar char="•"/>
              <a:defRPr/>
            </a:pPr>
            <a:r>
              <a:rPr lang="en-US" sz="1200" b="0" i="0" u="none" strike="noStrike" dirty="0">
                <a:solidFill>
                  <a:srgbClr val="000000"/>
                </a:solidFill>
                <a:latin typeface="Nunito"/>
              </a:rPr>
              <a:t>Which stakeholders from academia, business, politics or civil society are you already working with?</a:t>
            </a:r>
            <a:r>
              <a:rPr lang="en-US" sz="1200" b="0" i="0" dirty="0">
                <a:solidFill>
                  <a:srgbClr val="444444"/>
                </a:solidFill>
                <a:latin typeface="Nunito"/>
              </a:rPr>
              <a:t>​</a:t>
            </a:r>
            <a:br>
              <a:rPr lang="en-US" sz="1200" b="0" i="0" dirty="0">
                <a:solidFill>
                  <a:srgbClr val="444444"/>
                </a:solidFill>
                <a:latin typeface="Nunito"/>
              </a:rPr>
            </a:br>
            <a:r>
              <a:rPr lang="en-US" sz="1200" b="0" i="0" u="none" strike="noStrike" dirty="0">
                <a:solidFill>
                  <a:srgbClr val="000000"/>
                </a:solidFill>
                <a:latin typeface="Nunito"/>
              </a:rPr>
              <a:t>→ Where would you like to see </a:t>
            </a:r>
            <a:r>
              <a:rPr lang="en-US" sz="1200" b="1" i="0" u="none" strike="noStrike" dirty="0">
                <a:solidFill>
                  <a:srgbClr val="000000"/>
                </a:solidFill>
                <a:latin typeface="Nunito"/>
              </a:rPr>
              <a:t>closer cooperation</a:t>
            </a:r>
            <a:r>
              <a:rPr lang="en-US" sz="1200" b="0" i="0" u="none" strike="noStrike" dirty="0">
                <a:solidFill>
                  <a:srgbClr val="000000"/>
                </a:solidFill>
                <a:latin typeface="Nunito"/>
              </a:rPr>
              <a:t>?</a:t>
            </a:r>
            <a:r>
              <a:rPr lang="en-US" sz="1200" b="0" i="0" dirty="0">
                <a:solidFill>
                  <a:srgbClr val="444444"/>
                </a:solidFill>
                <a:latin typeface="Nunito"/>
              </a:rPr>
              <a:t>​</a:t>
            </a:r>
            <a:endParaRPr dirty="0"/>
          </a:p>
          <a:p>
            <a:pPr algn="l" rtl="0">
              <a:buFont typeface="Arial"/>
              <a:buChar char="•"/>
              <a:defRPr/>
            </a:pPr>
            <a:r>
              <a:rPr lang="en-US" sz="1200" b="0" i="0" u="none" strike="noStrike" dirty="0">
                <a:solidFill>
                  <a:srgbClr val="000000"/>
                </a:solidFill>
                <a:latin typeface="Nunito"/>
              </a:rPr>
              <a:t>How do you perceive the </a:t>
            </a:r>
            <a:r>
              <a:rPr lang="en-US" sz="1200" b="1" i="0" u="none" strike="noStrike" dirty="0">
                <a:solidFill>
                  <a:srgbClr val="000000"/>
                </a:solidFill>
                <a:latin typeface="Nunito"/>
              </a:rPr>
              <a:t>current challenges</a:t>
            </a:r>
            <a:r>
              <a:rPr lang="en-US" sz="1200" b="0" i="0" u="none" strike="noStrike" dirty="0">
                <a:solidFill>
                  <a:srgbClr val="000000"/>
                </a:solidFill>
                <a:latin typeface="Nunito"/>
              </a:rPr>
              <a:t>?</a:t>
            </a:r>
            <a:r>
              <a:rPr lang="en-US" sz="1200" b="0" i="0" dirty="0">
                <a:solidFill>
                  <a:srgbClr val="444444"/>
                </a:solidFill>
                <a:latin typeface="Nunito"/>
              </a:rPr>
              <a:t>​</a:t>
            </a:r>
            <a:br>
              <a:rPr lang="en-US" sz="1200" b="0" i="0" dirty="0">
                <a:solidFill>
                  <a:srgbClr val="444444"/>
                </a:solidFill>
                <a:latin typeface="Nunito"/>
              </a:rPr>
            </a:br>
            <a:r>
              <a:rPr lang="en-US" sz="1200" b="0" i="0" u="none" strike="noStrike" dirty="0">
                <a:solidFill>
                  <a:srgbClr val="000000"/>
                </a:solidFill>
                <a:latin typeface="Nunito"/>
              </a:rPr>
              <a:t>→ What factors influence the problem, and in what ways do they do so?</a:t>
            </a:r>
            <a:r>
              <a:rPr lang="en-US" sz="1200" b="0" i="0" dirty="0">
                <a:solidFill>
                  <a:srgbClr val="444444"/>
                </a:solidFill>
                <a:latin typeface="Nunito"/>
              </a:rPr>
              <a:t>​</a:t>
            </a:r>
            <a:endParaRPr dirty="0"/>
          </a:p>
          <a:p>
            <a:pPr algn="l" rtl="0">
              <a:buFont typeface="Arial"/>
              <a:buChar char="•"/>
              <a:defRPr/>
            </a:pPr>
            <a:r>
              <a:rPr lang="en-US" sz="1200" b="0" i="0" u="none" strike="noStrike" dirty="0">
                <a:solidFill>
                  <a:srgbClr val="000000"/>
                </a:solidFill>
                <a:latin typeface="Nunito"/>
              </a:rPr>
              <a:t>Which </a:t>
            </a:r>
            <a:r>
              <a:rPr lang="en-US" sz="1200" b="1" i="0" u="none" strike="noStrike" dirty="0">
                <a:solidFill>
                  <a:srgbClr val="000000"/>
                </a:solidFill>
                <a:latin typeface="Nunito"/>
              </a:rPr>
              <a:t>external factors </a:t>
            </a:r>
            <a:r>
              <a:rPr lang="en-US" sz="1200" b="0" i="0" u="none" strike="noStrike" dirty="0">
                <a:solidFill>
                  <a:srgbClr val="000000"/>
                </a:solidFill>
                <a:latin typeface="Nunito"/>
              </a:rPr>
              <a:t>(e.g. market, technology, regulation) are hindering a solution</a:t>
            </a:r>
            <a:r>
              <a:rPr lang="en-US" sz="1200" b="0" i="0" dirty="0">
                <a:solidFill>
                  <a:srgbClr val="444444"/>
                </a:solidFill>
                <a:latin typeface="Nunito"/>
              </a:rPr>
              <a:t>?</a:t>
            </a:r>
            <a:endParaRPr dirty="0"/>
          </a:p>
          <a:p>
            <a:pPr algn="l" rtl="0">
              <a:buFont typeface="Arial"/>
              <a:buChar char="•"/>
              <a:defRPr/>
            </a:pPr>
            <a:r>
              <a:rPr lang="en-US" sz="1200" b="0" i="0" u="none" strike="noStrike" dirty="0">
                <a:solidFill>
                  <a:srgbClr val="000000"/>
                </a:solidFill>
                <a:latin typeface="Nunito"/>
              </a:rPr>
              <a:t>Which </a:t>
            </a:r>
            <a:r>
              <a:rPr lang="en-US" sz="1200" b="1" i="0" u="none" strike="noStrike" dirty="0">
                <a:solidFill>
                  <a:srgbClr val="000000"/>
                </a:solidFill>
                <a:latin typeface="Nunito"/>
              </a:rPr>
              <a:t>internal factors </a:t>
            </a:r>
            <a:r>
              <a:rPr lang="en-US" sz="1200" b="0" i="0" u="none" strike="noStrike" dirty="0">
                <a:solidFill>
                  <a:srgbClr val="000000"/>
                </a:solidFill>
                <a:latin typeface="Nunito"/>
              </a:rPr>
              <a:t>(structures, resources, culture) are acting as obstacles?</a:t>
            </a:r>
            <a:r>
              <a:rPr lang="en-US" sz="1200" b="0" i="0" dirty="0">
                <a:solidFill>
                  <a:srgbClr val="444444"/>
                </a:solidFill>
                <a:latin typeface="Nunito"/>
              </a:rPr>
              <a:t>​</a:t>
            </a:r>
            <a:endParaRPr dirty="0"/>
          </a:p>
          <a:p>
            <a:pPr algn="l" rtl="0">
              <a:buFont typeface="Arial"/>
              <a:buChar char="•"/>
              <a:defRPr/>
            </a:pPr>
            <a:r>
              <a:rPr lang="en-US" sz="1200" b="0" i="0" u="none" strike="noStrike" dirty="0">
                <a:solidFill>
                  <a:srgbClr val="000000"/>
                </a:solidFill>
                <a:latin typeface="Nunito"/>
              </a:rPr>
              <a:t>What </a:t>
            </a:r>
            <a:r>
              <a:rPr lang="en-US" sz="1200" b="1" i="0" u="none" strike="noStrike" dirty="0">
                <a:solidFill>
                  <a:srgbClr val="000000"/>
                </a:solidFill>
                <a:latin typeface="Nunito"/>
              </a:rPr>
              <a:t>attempts at a solution </a:t>
            </a:r>
            <a:r>
              <a:rPr lang="en-US" sz="1200" b="0" i="0" u="none" strike="noStrike" dirty="0">
                <a:solidFill>
                  <a:srgbClr val="000000"/>
                </a:solidFill>
                <a:latin typeface="Nunito"/>
              </a:rPr>
              <a:t>have already been made?</a:t>
            </a:r>
            <a:r>
              <a:rPr lang="en-US" sz="1200" b="0" i="0" dirty="0">
                <a:solidFill>
                  <a:srgbClr val="444444"/>
                </a:solidFill>
                <a:latin typeface="Nunito"/>
              </a:rPr>
              <a:t>​</a:t>
            </a:r>
            <a:br>
              <a:rPr lang="en-US" sz="1200" b="0" i="0" dirty="0">
                <a:solidFill>
                  <a:srgbClr val="444444"/>
                </a:solidFill>
                <a:latin typeface="Nunito"/>
              </a:rPr>
            </a:br>
            <a:r>
              <a:rPr lang="en-US" sz="1200" b="0" i="0" u="none" strike="noStrike" dirty="0">
                <a:solidFill>
                  <a:srgbClr val="000000"/>
                </a:solidFill>
                <a:latin typeface="Nunito"/>
              </a:rPr>
              <a:t>→ </a:t>
            </a:r>
            <a:r>
              <a:rPr lang="de-DE" sz="1200" b="0" i="0" u="none" strike="noStrike" dirty="0" err="1">
                <a:solidFill>
                  <a:srgbClr val="000000"/>
                </a:solidFill>
                <a:latin typeface="Nunito"/>
              </a:rPr>
              <a:t>If</a:t>
            </a: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0" i="0" u="none" strike="noStrike" dirty="0" err="1">
                <a:solidFill>
                  <a:srgbClr val="000000"/>
                </a:solidFill>
                <a:latin typeface="Nunito"/>
              </a:rPr>
              <a:t>any</a:t>
            </a: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0" i="0" u="none" strike="noStrike" dirty="0" err="1">
                <a:solidFill>
                  <a:srgbClr val="000000"/>
                </a:solidFill>
                <a:latin typeface="Nunito"/>
              </a:rPr>
              <a:t>attempts</a:t>
            </a: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0" i="0" u="none" strike="noStrike" dirty="0" err="1">
                <a:solidFill>
                  <a:srgbClr val="000000"/>
                </a:solidFill>
                <a:latin typeface="Nunito"/>
              </a:rPr>
              <a:t>failed</a:t>
            </a: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, </a:t>
            </a:r>
            <a:r>
              <a:rPr lang="de-DE" sz="1200" b="0" i="0" u="none" strike="noStrike" dirty="0" err="1">
                <a:solidFill>
                  <a:srgbClr val="000000"/>
                </a:solidFill>
                <a:latin typeface="Nunito"/>
              </a:rPr>
              <a:t>what</a:t>
            </a: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0" i="0" u="none" strike="noStrike" dirty="0" err="1">
                <a:solidFill>
                  <a:srgbClr val="000000"/>
                </a:solidFill>
                <a:latin typeface="Nunito"/>
              </a:rPr>
              <a:t>were</a:t>
            </a: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0" i="0" u="none" strike="noStrike" dirty="0" err="1">
                <a:solidFill>
                  <a:srgbClr val="000000"/>
                </a:solidFill>
                <a:latin typeface="Nunito"/>
              </a:rPr>
              <a:t>the</a:t>
            </a: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0" i="0" u="none" strike="noStrike" dirty="0" err="1">
                <a:solidFill>
                  <a:srgbClr val="000000"/>
                </a:solidFill>
                <a:latin typeface="Nunito"/>
              </a:rPr>
              <a:t>reasons</a:t>
            </a: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0" i="0" u="none" strike="noStrike" dirty="0" err="1">
                <a:solidFill>
                  <a:srgbClr val="000000"/>
                </a:solidFill>
                <a:latin typeface="Nunito"/>
              </a:rPr>
              <a:t>for</a:t>
            </a: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0" i="0" u="none" strike="noStrike" dirty="0" err="1">
                <a:solidFill>
                  <a:srgbClr val="000000"/>
                </a:solidFill>
                <a:latin typeface="Nunito"/>
              </a:rPr>
              <a:t>their</a:t>
            </a: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0" i="0" u="none" strike="noStrike" dirty="0" err="1">
                <a:solidFill>
                  <a:srgbClr val="000000"/>
                </a:solidFill>
                <a:latin typeface="Nunito"/>
              </a:rPr>
              <a:t>failure</a:t>
            </a: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?</a:t>
            </a:r>
            <a:endParaRPr dirty="0"/>
          </a:p>
          <a:p>
            <a:pPr algn="l" rtl="0">
              <a:buFont typeface="Arial"/>
              <a:buChar char="•"/>
              <a:defRPr/>
            </a:pPr>
            <a:r>
              <a:rPr lang="en-US" sz="1200" b="0" i="0" u="none" strike="noStrike" dirty="0">
                <a:solidFill>
                  <a:srgbClr val="000000"/>
                </a:solidFill>
                <a:latin typeface="Nunito"/>
              </a:rPr>
              <a:t>How would you determine that the problem has been </a:t>
            </a:r>
            <a:r>
              <a:rPr lang="en-US" sz="1200" b="1" i="0" u="none" strike="noStrike" dirty="0">
                <a:solidFill>
                  <a:srgbClr val="000000"/>
                </a:solidFill>
                <a:latin typeface="Nunito"/>
              </a:rPr>
              <a:t>successfully resolved</a:t>
            </a:r>
            <a:r>
              <a:rPr lang="en-US" sz="1200" b="0" i="0" dirty="0">
                <a:solidFill>
                  <a:srgbClr val="444444"/>
                </a:solidFill>
                <a:latin typeface="Nunito"/>
              </a:rPr>
              <a:t>?</a:t>
            </a:r>
            <a:endParaRPr dirty="0"/>
          </a:p>
          <a:p>
            <a:pPr algn="l" rtl="0">
              <a:buFont typeface="Arial"/>
              <a:buChar char="•"/>
              <a:defRPr/>
            </a:pPr>
            <a:r>
              <a:rPr lang="en-US" sz="1200" b="0" i="0" u="none" strike="noStrike" dirty="0">
                <a:solidFill>
                  <a:srgbClr val="000000"/>
                </a:solidFill>
                <a:latin typeface="Nunito"/>
              </a:rPr>
              <a:t>Where do the </a:t>
            </a:r>
            <a:r>
              <a:rPr lang="en-US" sz="1200" b="1" i="0" u="none" strike="noStrike" dirty="0">
                <a:solidFill>
                  <a:srgbClr val="000000"/>
                </a:solidFill>
                <a:latin typeface="Nunito"/>
              </a:rPr>
              <a:t>greatest uncertainties or </a:t>
            </a:r>
            <a:r>
              <a:rPr lang="en-US" sz="1200" b="1" i="0" u="none" strike="noStrike" dirty="0" err="1">
                <a:solidFill>
                  <a:srgbClr val="000000"/>
                </a:solidFill>
                <a:latin typeface="Nunito"/>
              </a:rPr>
              <a:t>unpredictabilities</a:t>
            </a:r>
            <a:r>
              <a:rPr lang="en-US" sz="1200" b="1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en-US" sz="1200" b="0" i="0" u="none" strike="noStrike" dirty="0">
                <a:solidFill>
                  <a:srgbClr val="000000"/>
                </a:solidFill>
                <a:latin typeface="Nunito"/>
              </a:rPr>
              <a:t>lie?</a:t>
            </a:r>
            <a:r>
              <a:rPr lang="en-US" sz="1200" b="0" i="0" dirty="0">
                <a:solidFill>
                  <a:srgbClr val="444444"/>
                </a:solidFill>
                <a:latin typeface="Nunito"/>
              </a:rPr>
              <a:t>​</a:t>
            </a:r>
            <a:endParaRPr dirty="0"/>
          </a:p>
          <a:p>
            <a:pPr algn="l" rtl="0">
              <a:buNone/>
              <a:defRPr/>
            </a:pPr>
            <a:r>
              <a:rPr lang="en-US" b="0" i="0" dirty="0">
                <a:solidFill>
                  <a:srgbClr val="444444"/>
                </a:solidFill>
                <a:latin typeface="Nunito"/>
              </a:rPr>
              <a:t>​</a:t>
            </a:r>
            <a:endParaRPr dirty="0"/>
          </a:p>
          <a:p>
            <a:pPr algn="l" rtl="0">
              <a:buNone/>
              <a:defRPr/>
            </a:pPr>
            <a:r>
              <a:rPr lang="en-US" b="1" i="0" u="none" strike="noStrike" dirty="0">
                <a:solidFill>
                  <a:srgbClr val="000000"/>
                </a:solidFill>
                <a:latin typeface="Nunito"/>
              </a:rPr>
              <a:t>Aim of the </a:t>
            </a:r>
            <a:r>
              <a:rPr lang="en-US" b="0" i="0" u="none" strike="noStrike" dirty="0">
                <a:solidFill>
                  <a:srgbClr val="444444"/>
                </a:solidFill>
                <a:latin typeface="Nunito"/>
              </a:rPr>
              <a:t>E</a:t>
            </a:r>
            <a:r>
              <a:rPr lang="en-US" b="0" i="0" dirty="0">
                <a:solidFill>
                  <a:srgbClr val="444444"/>
                </a:solidFill>
                <a:latin typeface="Nunito"/>
              </a:rPr>
              <a:t>xercise​</a:t>
            </a:r>
            <a:endParaRPr dirty="0"/>
          </a:p>
          <a:p>
            <a:pPr algn="l" rtl="0">
              <a:buFont typeface="Arial"/>
              <a:buChar char="•"/>
              <a:defRPr/>
            </a:pPr>
            <a:r>
              <a:rPr lang="en-US" sz="1200" b="0" i="0" u="none" strike="noStrike" dirty="0">
                <a:solidFill>
                  <a:srgbClr val="000000"/>
                </a:solidFill>
                <a:latin typeface="Nunito"/>
              </a:rPr>
              <a:t>To develop a holistic understanding of the problem</a:t>
            </a:r>
            <a:r>
              <a:rPr lang="en-US" sz="1200" b="0" i="0" dirty="0">
                <a:solidFill>
                  <a:srgbClr val="444444"/>
                </a:solidFill>
                <a:latin typeface="Nunito"/>
              </a:rPr>
              <a:t>.</a:t>
            </a:r>
            <a:endParaRPr dirty="0"/>
          </a:p>
          <a:p>
            <a:pPr algn="l" rtl="0">
              <a:buFont typeface="Arial"/>
              <a:buChar char="•"/>
              <a:defRPr/>
            </a:pPr>
            <a:r>
              <a:rPr lang="en-US" sz="1200" b="0" i="0" u="none" strike="noStrike" dirty="0">
                <a:solidFill>
                  <a:srgbClr val="000000"/>
                </a:solidFill>
                <a:latin typeface="Nunito"/>
              </a:rPr>
              <a:t>To identify relevant </a:t>
            </a:r>
            <a:r>
              <a:rPr lang="en-US" sz="1200" b="1" i="0" u="none" strike="noStrike" dirty="0">
                <a:solidFill>
                  <a:srgbClr val="000000"/>
                </a:solidFill>
                <a:latin typeface="Nunito"/>
              </a:rPr>
              <a:t>stakeholders and influencing factors</a:t>
            </a:r>
            <a:r>
              <a:rPr lang="en-US" sz="1200" b="0" i="0" dirty="0">
                <a:solidFill>
                  <a:srgbClr val="444444"/>
                </a:solidFill>
                <a:latin typeface="Nunito"/>
              </a:rPr>
              <a:t>.</a:t>
            </a:r>
            <a:endParaRPr dirty="0"/>
          </a:p>
          <a:p>
            <a:pPr algn="l" rtl="0">
              <a:buFont typeface="Arial"/>
              <a:buChar char="•"/>
              <a:defRPr/>
            </a:pPr>
            <a:r>
              <a:rPr lang="en-US" sz="1200" b="0" i="0" u="none" strike="noStrike" dirty="0">
                <a:solidFill>
                  <a:srgbClr val="000000"/>
                </a:solidFill>
                <a:latin typeface="Nunito"/>
              </a:rPr>
              <a:t>This serves as the basis for the next phase: </a:t>
            </a:r>
            <a:r>
              <a:rPr lang="en-US" sz="1200" b="1" i="0" u="none" strike="noStrike" dirty="0">
                <a:solidFill>
                  <a:srgbClr val="000000"/>
                </a:solidFill>
                <a:latin typeface="Nunito"/>
              </a:rPr>
              <a:t>developing concrete solutions</a:t>
            </a:r>
            <a:r>
              <a:rPr lang="en-US" sz="1200" b="0" i="0" dirty="0">
                <a:solidFill>
                  <a:srgbClr val="444444"/>
                </a:solidFill>
                <a:latin typeface="Nunito"/>
              </a:rPr>
              <a:t>.</a:t>
            </a:r>
            <a:endParaRPr dirty="0"/>
          </a:p>
          <a:p>
            <a:pPr algn="l" rtl="0">
              <a:buFont typeface="Arial"/>
              <a:buChar char="•"/>
              <a:defRPr/>
            </a:pPr>
            <a:endParaRPr dirty="0"/>
          </a:p>
          <a:p>
            <a:pPr algn="l" rtl="0">
              <a:buNone/>
              <a:defRPr/>
            </a:pPr>
            <a:r>
              <a:rPr lang="en-US" b="0" i="0" dirty="0">
                <a:solidFill>
                  <a:srgbClr val="444444"/>
                </a:solidFill>
                <a:latin typeface="Nunito"/>
              </a:rPr>
              <a:t>Transition​</a:t>
            </a:r>
            <a:endParaRPr dirty="0"/>
          </a:p>
          <a:p>
            <a:pPr algn="l" rtl="0">
              <a:buFont typeface="Arial"/>
              <a:buChar char="•"/>
              <a:defRPr/>
            </a:pPr>
            <a:r>
              <a:rPr lang="en-US" sz="1200" b="0" i="0" u="none" strike="noStrike" dirty="0">
                <a:solidFill>
                  <a:srgbClr val="000000"/>
                </a:solidFill>
                <a:latin typeface="Nunito"/>
              </a:rPr>
              <a:t>In the next step, all groups will present their key findings to the entire group</a:t>
            </a:r>
            <a:r>
              <a:rPr lang="en-US" sz="1200" b="0" i="0" dirty="0">
                <a:solidFill>
                  <a:srgbClr val="444444"/>
                </a:solidFill>
                <a:latin typeface="Nunito"/>
              </a:rPr>
              <a:t>.​</a:t>
            </a:r>
            <a:endParaRPr dirty="0"/>
          </a:p>
          <a:p>
            <a:pPr algn="l" rtl="0">
              <a:buFont typeface="Arial"/>
              <a:buChar char="•"/>
              <a:defRPr/>
            </a:pPr>
            <a:r>
              <a:rPr lang="en-US" b="0" i="0" dirty="0">
                <a:solidFill>
                  <a:srgbClr val="1C1C1C"/>
                </a:solidFill>
                <a:effectLst/>
                <a:latin typeface="Inter"/>
              </a:rPr>
              <a:t>These findings serve as a common foundation for the targeted </a:t>
            </a:r>
            <a:r>
              <a:rPr lang="en-US" b="1" i="0" dirty="0">
                <a:solidFill>
                  <a:srgbClr val="1C1C1C"/>
                </a:solidFill>
                <a:effectLst/>
                <a:latin typeface="Inter"/>
              </a:rPr>
              <a:t>development of concrete solutions</a:t>
            </a:r>
            <a:r>
              <a:rPr lang="en-US" b="0" i="0" dirty="0">
                <a:solidFill>
                  <a:srgbClr val="1C1C1C"/>
                </a:solidFill>
                <a:effectLst/>
                <a:latin typeface="Inter"/>
              </a:rPr>
              <a:t>.</a:t>
            </a:r>
            <a:endParaRPr lang="de-DE" dirty="0">
              <a:solidFill>
                <a:srgbClr val="444444"/>
              </a:solidFill>
            </a:endParaRPr>
          </a:p>
        </p:txBody>
      </p:sp>
      <p:sp>
        <p:nvSpPr>
          <p:cNvPr id="1218289379" name="Foliennummernplatzhalter 3"/>
          <p:cNvSpPr>
            <a:spLocks noGrp="1"/>
          </p:cNvSpPr>
          <p:nvPr>
            <p:ph type="sldNum" idx="12"/>
          </p:nvPr>
        </p:nvSpPr>
        <p:spPr bwMode="auto"/>
        <p:txBody>
          <a:bodyPr/>
          <a:lstStyle/>
          <a:p>
            <a:pPr marL="0" marR="0" lvl="0" indent="0" algn="r" defTabSz="9144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defRPr/>
            </a:pPr>
            <a:fld id="{00000000-1234-1234-1234-123412341234}" type="slidenum">
              <a:rPr lang="en-US" sz="1200" b="0" i="0" u="none" strike="noStrike" cap="none" spc="0">
                <a:ln>
                  <a:noFill/>
                </a:ln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10</a:t>
            </a:fld>
            <a:endParaRPr lang="en-US" sz="1200" b="0" i="0" u="none" strike="noStrike" cap="none" spc="0">
              <a:ln>
                <a:noFill/>
              </a:ln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410605062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xfrm>
            <a:off x="481013" y="1279525"/>
            <a:ext cx="6142037" cy="3454400"/>
          </a:xfrm>
        </p:spPr>
      </p:sp>
      <p:sp>
        <p:nvSpPr>
          <p:cNvPr id="836318368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487731089" name="Slide Number Placeholder 3"/>
          <p:cNvSpPr>
            <a:spLocks noGrp="1"/>
          </p:cNvSpPr>
          <p:nvPr>
            <p:ph type="sldNum" idx="12"/>
          </p:nvPr>
        </p:nvSpPr>
        <p:spPr bwMode="auto"/>
        <p:txBody>
          <a:bodyPr/>
          <a:lstStyle/>
          <a:p>
            <a:pPr marL="0" marR="0" lvl="0" indent="0" algn="r" defTabSz="9144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defRPr/>
            </a:pPr>
            <a:fld id="{00000000-1234-1234-1234-123412341234}" type="slidenum">
              <a:rPr lang="en-US" sz="1200" b="0" i="0" u="none" strike="noStrike" cap="none" spc="0">
                <a:ln>
                  <a:noFill/>
                </a:ln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11</a:t>
            </a:fld>
            <a:endParaRPr lang="en-US" sz="1200" b="0" i="0" u="none" strike="noStrike" cap="none" spc="0">
              <a:ln>
                <a:noFill/>
              </a:ln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771478315" name="Folienbildplatzhalter 1"/>
          <p:cNvSpPr>
            <a:spLocks noGrp="1" noRot="1" noChangeAspect="1"/>
          </p:cNvSpPr>
          <p:nvPr>
            <p:ph type="sldImg"/>
          </p:nvPr>
        </p:nvSpPr>
        <p:spPr bwMode="auto">
          <a:xfrm>
            <a:off x="481013" y="1279525"/>
            <a:ext cx="6142037" cy="3454400"/>
          </a:xfrm>
        </p:spPr>
      </p:sp>
      <p:sp>
        <p:nvSpPr>
          <p:cNvPr id="93894344" name="Notizenplatzhalt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 algn="l" rtl="0">
              <a:buNone/>
              <a:defRPr/>
            </a:pPr>
            <a:r>
              <a:rPr lang="de-DE" b="1" i="0" u="none" strike="noStrike" dirty="0" err="1">
                <a:solidFill>
                  <a:srgbClr val="000000"/>
                </a:solidFill>
                <a:latin typeface="Nunito"/>
              </a:rPr>
              <a:t>Presentation</a:t>
            </a:r>
            <a:r>
              <a:rPr lang="de-DE" b="1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b="1" i="0" u="none" strike="noStrike" dirty="0" err="1">
                <a:solidFill>
                  <a:srgbClr val="000000"/>
                </a:solidFill>
                <a:latin typeface="Nunito"/>
              </a:rPr>
              <a:t>of</a:t>
            </a:r>
            <a:r>
              <a:rPr lang="de-DE" b="1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b="1" i="0" u="none" strike="noStrike" dirty="0" err="1">
                <a:solidFill>
                  <a:srgbClr val="000000"/>
                </a:solidFill>
                <a:latin typeface="Nunito"/>
              </a:rPr>
              <a:t>the</a:t>
            </a:r>
            <a:r>
              <a:rPr lang="de-DE" b="1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en-US" b="0" i="0" u="none" strike="noStrike" dirty="0">
                <a:solidFill>
                  <a:srgbClr val="444444"/>
                </a:solidFill>
                <a:latin typeface="Nunito"/>
              </a:rPr>
              <a:t>G</a:t>
            </a:r>
            <a:r>
              <a:rPr lang="en-US" b="0" i="0" dirty="0">
                <a:solidFill>
                  <a:srgbClr val="444444"/>
                </a:solidFill>
                <a:latin typeface="Nunito"/>
              </a:rPr>
              <a:t>roups’</a:t>
            </a:r>
            <a:r>
              <a:rPr lang="de-DE" b="1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b="1" i="0" u="none" strike="noStrike" dirty="0" err="1">
                <a:solidFill>
                  <a:srgbClr val="000000"/>
                </a:solidFill>
                <a:latin typeface="Nunito"/>
              </a:rPr>
              <a:t>Results</a:t>
            </a:r>
            <a:endParaRPr dirty="0"/>
          </a:p>
          <a:p>
            <a:pPr algn="l" rtl="0">
              <a:buNone/>
              <a:defRPr/>
            </a:pPr>
            <a:r>
              <a:rPr lang="en-US" b="0" i="0" dirty="0">
                <a:solidFill>
                  <a:srgbClr val="444444"/>
                </a:solidFill>
                <a:latin typeface="Nunito"/>
              </a:rPr>
              <a:t>​</a:t>
            </a:r>
            <a:endParaRPr dirty="0"/>
          </a:p>
          <a:p>
            <a:pPr algn="l" rtl="0">
              <a:buFont typeface="Arial"/>
              <a:buChar char="•"/>
              <a:defRPr/>
            </a:pPr>
            <a:r>
              <a:rPr lang="en-US" sz="1200" b="0" i="0" u="none" strike="noStrike" dirty="0">
                <a:solidFill>
                  <a:srgbClr val="000000"/>
                </a:solidFill>
                <a:latin typeface="Nunito"/>
              </a:rPr>
              <a:t>In the next step, the groups present their </a:t>
            </a:r>
            <a:r>
              <a:rPr lang="en-US" sz="1200" b="1" i="0" u="none" strike="noStrike" dirty="0">
                <a:solidFill>
                  <a:srgbClr val="000000"/>
                </a:solidFill>
                <a:latin typeface="Nunito"/>
              </a:rPr>
              <a:t>key findings and observations </a:t>
            </a:r>
            <a:r>
              <a:rPr lang="en-US" sz="1200" b="0" i="0" u="none" strike="noStrike" dirty="0">
                <a:solidFill>
                  <a:srgbClr val="000000"/>
                </a:solidFill>
                <a:latin typeface="Nunito"/>
              </a:rPr>
              <a:t>to the entire group</a:t>
            </a:r>
            <a:r>
              <a:rPr lang="en-US" sz="1200" b="0" i="0" dirty="0">
                <a:solidFill>
                  <a:srgbClr val="444444"/>
                </a:solidFill>
                <a:latin typeface="Nunito"/>
              </a:rPr>
              <a:t>.​</a:t>
            </a:r>
            <a:endParaRPr dirty="0"/>
          </a:p>
          <a:p>
            <a:pPr algn="l" rtl="0">
              <a:buFont typeface="Arial"/>
              <a:buChar char="•"/>
              <a:defRPr/>
            </a:pPr>
            <a:r>
              <a:rPr lang="en-US" sz="1200" b="0" i="0" u="none" strike="noStrike" dirty="0">
                <a:solidFill>
                  <a:srgbClr val="000000"/>
                </a:solidFill>
                <a:latin typeface="Nunito"/>
              </a:rPr>
              <a:t>These shared insights establish a </a:t>
            </a:r>
            <a:r>
              <a:rPr lang="en-US" sz="1200" b="1" i="0" u="none" strike="noStrike" dirty="0">
                <a:solidFill>
                  <a:srgbClr val="000000"/>
                </a:solidFill>
                <a:latin typeface="Nunito"/>
              </a:rPr>
              <a:t>common starting point </a:t>
            </a:r>
            <a:r>
              <a:rPr lang="en-US" sz="1200" b="0" i="0" u="none" strike="noStrike" dirty="0">
                <a:solidFill>
                  <a:srgbClr val="000000"/>
                </a:solidFill>
                <a:latin typeface="Nunito"/>
              </a:rPr>
              <a:t>for subsequently continuing to work on </a:t>
            </a:r>
            <a:r>
              <a:rPr lang="en-US" sz="1200" b="1" i="0" u="none" strike="noStrike" dirty="0">
                <a:solidFill>
                  <a:srgbClr val="000000"/>
                </a:solidFill>
                <a:latin typeface="Nunito"/>
              </a:rPr>
              <a:t>concrete solutions </a:t>
            </a:r>
            <a:r>
              <a:rPr lang="en-US" sz="1200" b="0" i="0" u="none" strike="noStrike" dirty="0">
                <a:solidFill>
                  <a:srgbClr val="000000"/>
                </a:solidFill>
                <a:latin typeface="Nunito"/>
              </a:rPr>
              <a:t>in a focused and structured manner</a:t>
            </a:r>
            <a:r>
              <a:rPr lang="en-US" sz="1200" b="0" i="0" dirty="0">
                <a:solidFill>
                  <a:srgbClr val="444444"/>
                </a:solidFill>
                <a:latin typeface="Nunito"/>
              </a:rPr>
              <a:t>.​</a:t>
            </a:r>
            <a:endParaRPr dirty="0"/>
          </a:p>
          <a:p>
            <a:pPr algn="l" rtl="0">
              <a:buNone/>
              <a:defRPr/>
            </a:pPr>
            <a:r>
              <a:rPr lang="en-US" b="0" i="0" dirty="0">
                <a:solidFill>
                  <a:srgbClr val="444444"/>
                </a:solidFill>
                <a:latin typeface="Nunito"/>
              </a:rPr>
              <a:t>​</a:t>
            </a:r>
            <a:endParaRPr dirty="0"/>
          </a:p>
          <a:p>
            <a:pPr algn="l" rtl="0">
              <a:buNone/>
              <a:defRPr/>
            </a:pPr>
            <a:r>
              <a:rPr lang="en-US" b="0" i="0" dirty="0">
                <a:solidFill>
                  <a:srgbClr val="444444"/>
                </a:solidFill>
                <a:latin typeface="Nunito"/>
              </a:rPr>
              <a:t>​</a:t>
            </a:r>
            <a:endParaRPr dirty="0"/>
          </a:p>
          <a:p>
            <a:pPr>
              <a:defRPr/>
            </a:pPr>
            <a:endParaRPr lang="de-DE" dirty="0">
              <a:latin typeface="Nunito"/>
            </a:endParaRPr>
          </a:p>
          <a:p>
            <a:pPr>
              <a:defRPr/>
            </a:pPr>
            <a:endParaRPr lang="de-DE" dirty="0">
              <a:latin typeface="Nunito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de-DE" u="sng" dirty="0">
                <a:latin typeface="Nunito"/>
              </a:rPr>
              <a:t>Image </a:t>
            </a:r>
            <a:r>
              <a:rPr lang="de-DE" u="sng" dirty="0" err="1">
                <a:latin typeface="Nunito"/>
              </a:rPr>
              <a:t>sources</a:t>
            </a: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de-DE" dirty="0" err="1">
                <a:latin typeface="Nunito"/>
              </a:rPr>
              <a:t>Photo</a:t>
            </a:r>
            <a:r>
              <a:rPr lang="de-DE" dirty="0">
                <a:latin typeface="Nunito"/>
              </a:rPr>
              <a:t>: </a:t>
            </a:r>
            <a:r>
              <a:rPr lang="de-DE" dirty="0" err="1">
                <a:latin typeface="Nunito"/>
              </a:rPr>
              <a:t>Unsplash</a:t>
            </a:r>
            <a:endParaRPr lang="de-DE" dirty="0">
              <a:latin typeface="Nunito"/>
            </a:endParaRPr>
          </a:p>
          <a:p>
            <a:pPr>
              <a:defRPr/>
            </a:pPr>
            <a:endParaRPr lang="de-DE" dirty="0"/>
          </a:p>
        </p:txBody>
      </p:sp>
      <p:sp>
        <p:nvSpPr>
          <p:cNvPr id="1497342841" name="Foliennummernplatzhalter 3"/>
          <p:cNvSpPr>
            <a:spLocks noGrp="1"/>
          </p:cNvSpPr>
          <p:nvPr>
            <p:ph type="sldNum" idx="12"/>
          </p:nvPr>
        </p:nvSpPr>
        <p:spPr bwMode="auto"/>
        <p:txBody>
          <a:bodyPr/>
          <a:lstStyle/>
          <a:p>
            <a:pPr marL="0" marR="0" lvl="0" indent="0" algn="r" defTabSz="9144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defRPr/>
            </a:pPr>
            <a:fld id="{00000000-1234-1234-1234-123412341234}" type="slidenum">
              <a:rPr lang="en-US" sz="1200" b="0" i="0" u="none" strike="noStrike" cap="none" spc="0">
                <a:ln>
                  <a:noFill/>
                </a:ln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12</a:t>
            </a:fld>
            <a:endParaRPr lang="en-US" sz="1200" b="0" i="0" u="none" strike="noStrike" cap="none" spc="0">
              <a:ln>
                <a:noFill/>
              </a:ln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xfrm>
            <a:off x="481013" y="1279525"/>
            <a:ext cx="6142037" cy="34544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1A94AE58-9062-0EDB-847E-872C5414863A}" type="slidenum">
              <a:rPr/>
              <a:t>13</a:t>
            </a:fld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852866528" name="Folienbildplatzhalter 1"/>
          <p:cNvSpPr>
            <a:spLocks noGrp="1" noRot="1" noChangeAspect="1"/>
          </p:cNvSpPr>
          <p:nvPr>
            <p:ph type="sldImg"/>
          </p:nvPr>
        </p:nvSpPr>
        <p:spPr bwMode="auto">
          <a:xfrm>
            <a:off x="481013" y="1279525"/>
            <a:ext cx="6142037" cy="3454400"/>
          </a:xfrm>
        </p:spPr>
      </p:sp>
      <p:sp>
        <p:nvSpPr>
          <p:cNvPr id="2022071675" name="Notizenplatzhalt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 algn="l" rtl="0">
              <a:buNone/>
              <a:defRPr/>
            </a:pPr>
            <a:r>
              <a:rPr lang="de-DE" b="1" i="0" u="none" strike="noStrike" dirty="0" err="1">
                <a:solidFill>
                  <a:srgbClr val="000000"/>
                </a:solidFill>
                <a:latin typeface="Nunito"/>
              </a:rPr>
              <a:t>What</a:t>
            </a:r>
            <a:r>
              <a:rPr lang="de-DE" b="1" i="0" u="none" strike="noStrike" dirty="0">
                <a:solidFill>
                  <a:srgbClr val="000000"/>
                </a:solidFill>
                <a:latin typeface="Nunito"/>
              </a:rPr>
              <a:t> Happens Next? </a:t>
            </a:r>
            <a:r>
              <a:rPr lang="de-DE" b="1" i="0" u="none" strike="noStrike" dirty="0" err="1">
                <a:solidFill>
                  <a:srgbClr val="000000"/>
                </a:solidFill>
                <a:latin typeface="Nunito"/>
              </a:rPr>
              <a:t>From</a:t>
            </a:r>
            <a:r>
              <a:rPr lang="de-DE" b="1" i="0" u="none" strike="noStrike" dirty="0">
                <a:solidFill>
                  <a:srgbClr val="000000"/>
                </a:solidFill>
                <a:latin typeface="Nunito"/>
              </a:rPr>
              <a:t> Problem </a:t>
            </a:r>
            <a:r>
              <a:rPr lang="de-DE" b="1" i="0" u="none" strike="noStrike" dirty="0" err="1">
                <a:solidFill>
                  <a:srgbClr val="000000"/>
                </a:solidFill>
                <a:latin typeface="Nunito"/>
              </a:rPr>
              <a:t>to</a:t>
            </a:r>
            <a:r>
              <a:rPr lang="de-DE" b="1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en-US" b="0" i="0" u="none" strike="noStrike" dirty="0">
                <a:solidFill>
                  <a:srgbClr val="444444"/>
                </a:solidFill>
                <a:latin typeface="Nunito"/>
              </a:rPr>
              <a:t>G</a:t>
            </a:r>
            <a:r>
              <a:rPr lang="en-US" b="0" i="0" dirty="0">
                <a:solidFill>
                  <a:srgbClr val="444444"/>
                </a:solidFill>
                <a:latin typeface="Nunito"/>
              </a:rPr>
              <a:t>oal​</a:t>
            </a:r>
            <a:endParaRPr dirty="0"/>
          </a:p>
          <a:p>
            <a:pPr algn="l" rtl="0">
              <a:buNone/>
              <a:defRPr/>
            </a:pPr>
            <a:r>
              <a:rPr lang="en-US" b="0" i="0" dirty="0">
                <a:solidFill>
                  <a:srgbClr val="444444"/>
                </a:solidFill>
                <a:latin typeface="Nunito"/>
              </a:rPr>
              <a:t>​</a:t>
            </a:r>
            <a:endParaRPr dirty="0"/>
          </a:p>
          <a:p>
            <a:pPr algn="l" rtl="0">
              <a:buNone/>
              <a:defRPr/>
            </a:pPr>
            <a:r>
              <a:rPr lang="de-DE" b="0" i="0" dirty="0" err="1">
                <a:solidFill>
                  <a:srgbClr val="444444"/>
                </a:solidFill>
                <a:latin typeface="Nunito"/>
              </a:rPr>
              <a:t>Introduction</a:t>
            </a:r>
            <a:r>
              <a:rPr lang="de-DE" b="0" i="0" dirty="0">
                <a:solidFill>
                  <a:srgbClr val="444444"/>
                </a:solidFill>
                <a:latin typeface="Nunito"/>
              </a:rPr>
              <a:t>​</a:t>
            </a:r>
            <a:endParaRPr dirty="0"/>
          </a:p>
          <a:p>
            <a:pPr algn="l" rtl="0">
              <a:buFont typeface="Arial"/>
              <a:buChar char="•"/>
              <a:defRPr/>
            </a:pP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After </a:t>
            </a:r>
            <a:r>
              <a:rPr lang="de-DE" sz="1200" b="0" i="0" u="none" strike="noStrike" dirty="0" err="1">
                <a:solidFill>
                  <a:srgbClr val="000000"/>
                </a:solidFill>
                <a:latin typeface="Nunito"/>
              </a:rPr>
              <a:t>performing</a:t>
            </a: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 an in-</a:t>
            </a:r>
            <a:r>
              <a:rPr lang="de-DE" sz="1200" b="0" i="0" u="none" strike="noStrike" dirty="0" err="1">
                <a:solidFill>
                  <a:srgbClr val="000000"/>
                </a:solidFill>
                <a:latin typeface="Nunito"/>
              </a:rPr>
              <a:t>depth</a:t>
            </a: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0" i="0" u="none" strike="noStrike" dirty="0" err="1">
                <a:solidFill>
                  <a:srgbClr val="000000"/>
                </a:solidFill>
                <a:latin typeface="Nunito"/>
              </a:rPr>
              <a:t>problem</a:t>
            </a: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0" i="0" u="none" strike="noStrike" dirty="0" err="1">
                <a:solidFill>
                  <a:srgbClr val="000000"/>
                </a:solidFill>
                <a:latin typeface="Nunito"/>
              </a:rPr>
              <a:t>analysis</a:t>
            </a: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, </a:t>
            </a:r>
            <a:r>
              <a:rPr lang="de-DE" sz="1200" b="0" i="0" u="none" strike="noStrike" dirty="0" err="1">
                <a:solidFill>
                  <a:srgbClr val="000000"/>
                </a:solidFill>
                <a:latin typeface="Nunito"/>
              </a:rPr>
              <a:t>the</a:t>
            </a: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0" i="0" u="none" strike="noStrike" dirty="0" err="1">
                <a:solidFill>
                  <a:srgbClr val="000000"/>
                </a:solidFill>
                <a:latin typeface="Nunito"/>
              </a:rPr>
              <a:t>next</a:t>
            </a: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0" i="0" u="none" strike="noStrike" dirty="0" err="1">
                <a:solidFill>
                  <a:srgbClr val="000000"/>
                </a:solidFill>
                <a:latin typeface="Nunito"/>
              </a:rPr>
              <a:t>step</a:t>
            </a: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0" i="0" u="none" strike="noStrike" dirty="0" err="1">
                <a:solidFill>
                  <a:srgbClr val="000000"/>
                </a:solidFill>
                <a:latin typeface="Nunito"/>
              </a:rPr>
              <a:t>is</a:t>
            </a: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:</a:t>
            </a:r>
            <a:r>
              <a:rPr lang="de-DE" sz="1200" b="0" i="0" dirty="0">
                <a:solidFill>
                  <a:srgbClr val="444444"/>
                </a:solidFill>
                <a:latin typeface="Nunito"/>
              </a:rPr>
              <a:t>​</a:t>
            </a:r>
            <a:br>
              <a:rPr lang="de-DE" sz="1200" b="0" i="0" dirty="0">
                <a:solidFill>
                  <a:srgbClr val="444444"/>
                </a:solidFill>
                <a:latin typeface="Nunito"/>
              </a:rPr>
            </a:br>
            <a:r>
              <a:rPr lang="en-US" b="1" i="0" dirty="0">
                <a:solidFill>
                  <a:srgbClr val="1C1C1C"/>
                </a:solidFill>
                <a:effectLst/>
                <a:latin typeface="Inter"/>
              </a:rPr>
              <a:t>from identifying the problem to clearly defining the goal</a:t>
            </a:r>
          </a:p>
          <a:p>
            <a:pPr algn="l" rtl="0">
              <a:buFont typeface="Arial"/>
              <a:buChar char="•"/>
              <a:defRPr/>
            </a:pPr>
            <a:r>
              <a:rPr lang="de-DE" sz="1200" b="0" i="0" u="none" strike="noStrike" dirty="0" err="1">
                <a:solidFill>
                  <a:srgbClr val="000000"/>
                </a:solidFill>
                <a:latin typeface="Nunito"/>
              </a:rPr>
              <a:t>We</a:t>
            </a: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0" i="0" u="none" strike="noStrike" dirty="0" err="1">
                <a:solidFill>
                  <a:srgbClr val="000000"/>
                </a:solidFill>
                <a:latin typeface="Nunito"/>
              </a:rPr>
              <a:t>translate</a:t>
            </a: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0" i="0" u="none" strike="noStrike" dirty="0" err="1">
                <a:solidFill>
                  <a:srgbClr val="000000"/>
                </a:solidFill>
                <a:latin typeface="Nunito"/>
              </a:rPr>
              <a:t>challenges</a:t>
            </a: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0" i="0" u="none" strike="noStrike" dirty="0" err="1">
                <a:solidFill>
                  <a:srgbClr val="000000"/>
                </a:solidFill>
                <a:latin typeface="Nunito"/>
              </a:rPr>
              <a:t>into</a:t>
            </a: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1" i="0" u="none" strike="noStrike" dirty="0">
                <a:solidFill>
                  <a:srgbClr val="000000"/>
                </a:solidFill>
                <a:latin typeface="Nunito"/>
              </a:rPr>
              <a:t>initial </a:t>
            </a:r>
            <a:r>
              <a:rPr lang="de-DE" sz="1200" b="1" i="0" u="none" strike="noStrike" dirty="0" err="1">
                <a:solidFill>
                  <a:srgbClr val="000000"/>
                </a:solidFill>
                <a:latin typeface="Nunito"/>
              </a:rPr>
              <a:t>measurable</a:t>
            </a:r>
            <a:r>
              <a:rPr lang="de-DE" sz="1200" b="1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1" i="0" u="none" strike="noStrike" dirty="0" err="1">
                <a:solidFill>
                  <a:srgbClr val="000000"/>
                </a:solidFill>
                <a:latin typeface="Nunito"/>
              </a:rPr>
              <a:t>impact</a:t>
            </a:r>
            <a:r>
              <a:rPr lang="de-DE" sz="1200" b="1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1" i="0" u="none" strike="noStrike" dirty="0" err="1">
                <a:solidFill>
                  <a:srgbClr val="000000"/>
                </a:solidFill>
                <a:latin typeface="Nunito"/>
              </a:rPr>
              <a:t>goals</a:t>
            </a:r>
            <a:r>
              <a:rPr lang="en-US" sz="1200" b="0" i="0" dirty="0">
                <a:solidFill>
                  <a:srgbClr val="444444"/>
                </a:solidFill>
                <a:latin typeface="Nunito"/>
              </a:rPr>
              <a:t>.</a:t>
            </a:r>
            <a:endParaRPr dirty="0"/>
          </a:p>
          <a:p>
            <a:pPr algn="l" rtl="0">
              <a:buFont typeface="Arial"/>
              <a:buChar char="•"/>
              <a:defRPr/>
            </a:pP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Key </a:t>
            </a:r>
            <a:r>
              <a:rPr lang="de-DE" sz="1200" b="0" i="0" u="none" strike="noStrike" dirty="0" err="1">
                <a:solidFill>
                  <a:srgbClr val="000000"/>
                </a:solidFill>
                <a:latin typeface="Nunito"/>
              </a:rPr>
              <a:t>question</a:t>
            </a: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: </a:t>
            </a:r>
            <a:r>
              <a:rPr lang="en-US" b="0" i="1" dirty="0">
                <a:solidFill>
                  <a:srgbClr val="1C1C1C"/>
                </a:solidFill>
                <a:effectLst/>
                <a:latin typeface="Inter"/>
              </a:rPr>
              <a:t>What minimum impact must a solution achieve?</a:t>
            </a:r>
            <a:r>
              <a:rPr lang="en-US" b="0" i="1" dirty="0">
                <a:solidFill>
                  <a:srgbClr val="444444"/>
                </a:solidFill>
                <a:latin typeface="Nunito"/>
              </a:rPr>
              <a:t>​</a:t>
            </a:r>
          </a:p>
          <a:p>
            <a:pPr marL="228600" indent="0" algn="l" rtl="0">
              <a:buFont typeface="Arial"/>
              <a:buNone/>
              <a:defRPr/>
            </a:pPr>
            <a:endParaRPr i="1" dirty="0"/>
          </a:p>
          <a:p>
            <a:pPr algn="l" rtl="0">
              <a:buNone/>
              <a:defRPr/>
            </a:pPr>
            <a:r>
              <a:rPr lang="de-DE" b="1" i="0" u="none" strike="noStrike" dirty="0" err="1">
                <a:solidFill>
                  <a:srgbClr val="000000"/>
                </a:solidFill>
                <a:latin typeface="Nunito"/>
              </a:rPr>
              <a:t>Our</a:t>
            </a:r>
            <a:r>
              <a:rPr lang="de-DE" b="1" i="0" u="none" strike="noStrike" dirty="0">
                <a:solidFill>
                  <a:srgbClr val="000000"/>
                </a:solidFill>
                <a:latin typeface="Nunito"/>
              </a:rPr>
              <a:t> Approach </a:t>
            </a:r>
            <a:r>
              <a:rPr lang="en-US" b="0" i="0" dirty="0">
                <a:solidFill>
                  <a:srgbClr val="444444"/>
                </a:solidFill>
                <a:latin typeface="Nunito"/>
              </a:rPr>
              <a:t>​</a:t>
            </a:r>
            <a:endParaRPr dirty="0"/>
          </a:p>
          <a:p>
            <a:pPr algn="l" rtl="0">
              <a:buNone/>
              <a:defRPr/>
            </a:pPr>
            <a:r>
              <a:rPr lang="de-DE" b="0" i="0" u="none" strike="noStrike" dirty="0" err="1">
                <a:solidFill>
                  <a:srgbClr val="000000"/>
                </a:solidFill>
                <a:latin typeface="Nunito"/>
              </a:rPr>
              <a:t>We</a:t>
            </a:r>
            <a:r>
              <a:rPr lang="de-DE" b="0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b="0" i="0" u="none" strike="noStrike" dirty="0" err="1">
                <a:solidFill>
                  <a:srgbClr val="000000"/>
                </a:solidFill>
                <a:latin typeface="Nunito"/>
              </a:rPr>
              <a:t>work</a:t>
            </a:r>
            <a:r>
              <a:rPr lang="de-DE" b="0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b="0" i="0" u="none" strike="noStrike" dirty="0" err="1">
                <a:solidFill>
                  <a:srgbClr val="000000"/>
                </a:solidFill>
                <a:latin typeface="Nunito"/>
              </a:rPr>
              <a:t>with</a:t>
            </a:r>
            <a:r>
              <a:rPr lang="de-DE" b="0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b="0" i="0" u="none" strike="noStrike" dirty="0" err="1">
                <a:solidFill>
                  <a:srgbClr val="000000"/>
                </a:solidFill>
                <a:latin typeface="Nunito"/>
              </a:rPr>
              <a:t>the</a:t>
            </a:r>
            <a:r>
              <a:rPr lang="de-DE" b="0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b="0" i="0" u="none" strike="noStrike" dirty="0" err="1">
                <a:solidFill>
                  <a:srgbClr val="000000"/>
                </a:solidFill>
                <a:latin typeface="Nunito"/>
              </a:rPr>
              <a:t>following</a:t>
            </a:r>
            <a:r>
              <a:rPr lang="de-DE" b="0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b="0" i="0" u="none" strike="noStrike" dirty="0" err="1">
                <a:solidFill>
                  <a:srgbClr val="000000"/>
                </a:solidFill>
                <a:latin typeface="Nunito"/>
              </a:rPr>
              <a:t>key</a:t>
            </a:r>
            <a:r>
              <a:rPr lang="de-DE" b="0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b="0" i="0" u="none" strike="noStrike" dirty="0" err="1">
                <a:solidFill>
                  <a:srgbClr val="000000"/>
                </a:solidFill>
                <a:latin typeface="Nunito"/>
              </a:rPr>
              <a:t>elements</a:t>
            </a:r>
            <a:r>
              <a:rPr lang="de-DE" b="0" i="0" u="none" strike="noStrike" dirty="0">
                <a:solidFill>
                  <a:srgbClr val="000000"/>
                </a:solidFill>
                <a:latin typeface="Nunito"/>
              </a:rPr>
              <a:t>:</a:t>
            </a:r>
            <a:r>
              <a:rPr lang="en-US" b="0" i="0" dirty="0">
                <a:solidFill>
                  <a:srgbClr val="444444"/>
                </a:solidFill>
                <a:latin typeface="Nunito"/>
              </a:rPr>
              <a:t>​</a:t>
            </a:r>
            <a:endParaRPr dirty="0"/>
          </a:p>
          <a:p>
            <a:pPr algn="l" rtl="0">
              <a:buNone/>
              <a:defRPr/>
            </a:pPr>
            <a:r>
              <a:rPr lang="de-DE" b="0" i="0" dirty="0">
                <a:solidFill>
                  <a:srgbClr val="444444"/>
                </a:solidFill>
                <a:latin typeface="Nunito"/>
              </a:rPr>
              <a:t>​</a:t>
            </a:r>
            <a:endParaRPr dirty="0"/>
          </a:p>
          <a:p>
            <a:pPr algn="l" rtl="0">
              <a:buNone/>
              <a:defRPr/>
            </a:pPr>
            <a:r>
              <a:rPr lang="de-DE" b="1" i="0" u="none" strike="noStrike" dirty="0" err="1">
                <a:solidFill>
                  <a:srgbClr val="000000"/>
                </a:solidFill>
                <a:latin typeface="Nunito"/>
              </a:rPr>
              <a:t>How</a:t>
            </a:r>
            <a:r>
              <a:rPr lang="de-DE" b="1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b="1" i="0" u="none" strike="noStrike" dirty="0" err="1">
                <a:solidFill>
                  <a:srgbClr val="000000"/>
                </a:solidFill>
                <a:latin typeface="Nunito"/>
              </a:rPr>
              <a:t>Might</a:t>
            </a:r>
            <a:r>
              <a:rPr lang="de-DE" b="1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b="1" i="0" u="none" strike="noStrike" dirty="0" err="1">
                <a:solidFill>
                  <a:srgbClr val="000000"/>
                </a:solidFill>
                <a:latin typeface="Nunito"/>
              </a:rPr>
              <a:t>We</a:t>
            </a:r>
            <a:r>
              <a:rPr lang="de-DE" b="1" i="0" u="none" strike="noStrike" dirty="0">
                <a:solidFill>
                  <a:srgbClr val="000000"/>
                </a:solidFill>
                <a:latin typeface="Nunito"/>
              </a:rPr>
              <a:t> (HMW)</a:t>
            </a:r>
            <a:r>
              <a:rPr lang="de-DE" b="0" i="0" dirty="0">
                <a:solidFill>
                  <a:srgbClr val="444444"/>
                </a:solidFill>
                <a:latin typeface="Nunito"/>
              </a:rPr>
              <a:t>​</a:t>
            </a:r>
            <a:endParaRPr dirty="0"/>
          </a:p>
          <a:p>
            <a:pPr algn="l" rtl="0">
              <a:buFont typeface="Arial"/>
              <a:buChar char="•"/>
              <a:defRPr/>
            </a:pPr>
            <a:r>
              <a:rPr lang="en-US" sz="1200" b="0" i="0" u="none" strike="noStrike" dirty="0">
                <a:solidFill>
                  <a:srgbClr val="000000"/>
                </a:solidFill>
                <a:latin typeface="Nunito"/>
              </a:rPr>
              <a:t>Translated into </a:t>
            </a:r>
            <a:r>
              <a:rPr lang="en-US" sz="1200" b="1" i="0" u="none" strike="noStrike" dirty="0">
                <a:solidFill>
                  <a:srgbClr val="000000"/>
                </a:solidFill>
                <a:latin typeface="Nunito"/>
              </a:rPr>
              <a:t>a constructive design question</a:t>
            </a:r>
            <a:r>
              <a:rPr lang="en-US" sz="1200" b="0" i="0" dirty="0">
                <a:solidFill>
                  <a:srgbClr val="444444"/>
                </a:solidFill>
                <a:latin typeface="Nunito"/>
              </a:rPr>
              <a:t>.​</a:t>
            </a:r>
            <a:endParaRPr lang="en-US" dirty="0"/>
          </a:p>
          <a:p>
            <a:pPr algn="l" rtl="0">
              <a:buFont typeface="Arial"/>
              <a:buChar char="•"/>
              <a:defRPr/>
            </a:pPr>
            <a:r>
              <a:rPr lang="en-US" sz="1200" b="0" i="0" u="none" strike="noStrike" dirty="0">
                <a:solidFill>
                  <a:srgbClr val="000000"/>
                </a:solidFill>
                <a:latin typeface="Nunito"/>
              </a:rPr>
              <a:t>Create opportunities for solutions.</a:t>
            </a:r>
            <a:endParaRPr lang="en-US" dirty="0"/>
          </a:p>
          <a:p>
            <a:pPr algn="l" rtl="0">
              <a:buNone/>
              <a:defRPr/>
            </a:pPr>
            <a:r>
              <a:rPr lang="en-US" b="0" i="0" dirty="0">
                <a:solidFill>
                  <a:srgbClr val="444444"/>
                </a:solidFill>
                <a:latin typeface="Nunito"/>
              </a:rPr>
              <a:t>​</a:t>
            </a:r>
            <a:endParaRPr lang="en-US" dirty="0"/>
          </a:p>
          <a:p>
            <a:pPr algn="l" rtl="0">
              <a:buNone/>
              <a:defRPr/>
            </a:pPr>
            <a:r>
              <a:rPr lang="en-US" b="1" i="0" u="none" strike="noStrike" dirty="0">
                <a:solidFill>
                  <a:srgbClr val="000000"/>
                </a:solidFill>
                <a:latin typeface="Nunito"/>
              </a:rPr>
              <a:t>SMART </a:t>
            </a:r>
            <a:r>
              <a:rPr lang="en-US" b="0" i="0" u="none" strike="noStrike" dirty="0">
                <a:solidFill>
                  <a:srgbClr val="444444"/>
                </a:solidFill>
                <a:latin typeface="Nunito"/>
              </a:rPr>
              <a:t>O</a:t>
            </a:r>
            <a:r>
              <a:rPr lang="en-US" b="0" i="0" dirty="0">
                <a:solidFill>
                  <a:srgbClr val="444444"/>
                </a:solidFill>
                <a:latin typeface="Nunito"/>
              </a:rPr>
              <a:t>bjectives​</a:t>
            </a:r>
            <a:endParaRPr lang="en-US" dirty="0"/>
          </a:p>
          <a:p>
            <a:pPr algn="l" rtl="0">
              <a:buFont typeface="Arial"/>
              <a:buChar char="•"/>
              <a:defRPr/>
            </a:pPr>
            <a:r>
              <a:rPr lang="de-DE" sz="1200" b="0" i="0" u="none" strike="noStrike" dirty="0" err="1">
                <a:solidFill>
                  <a:srgbClr val="000000"/>
                </a:solidFill>
                <a:latin typeface="Nunito"/>
              </a:rPr>
              <a:t>Define</a:t>
            </a: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0" i="0" u="none" strike="noStrike" dirty="0" err="1">
                <a:solidFill>
                  <a:srgbClr val="000000"/>
                </a:solidFill>
                <a:latin typeface="Nunito"/>
              </a:rPr>
              <a:t>the</a:t>
            </a: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0" i="0" u="none" strike="noStrike" dirty="0" err="1">
                <a:solidFill>
                  <a:srgbClr val="000000"/>
                </a:solidFill>
                <a:latin typeface="Nunito"/>
              </a:rPr>
              <a:t>desired</a:t>
            </a: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1" i="0" u="none" strike="noStrike" dirty="0" err="1">
                <a:solidFill>
                  <a:srgbClr val="000000"/>
                </a:solidFill>
                <a:latin typeface="Nunito"/>
              </a:rPr>
              <a:t>outcome</a:t>
            </a: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 in </a:t>
            </a:r>
            <a:r>
              <a:rPr lang="de-DE" sz="1200" b="0" i="0" u="none" strike="noStrike" dirty="0" err="1">
                <a:solidFill>
                  <a:srgbClr val="000000"/>
                </a:solidFill>
                <a:latin typeface="Nunito"/>
              </a:rPr>
              <a:t>concrete</a:t>
            </a: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0" i="0" u="none" strike="noStrike" dirty="0" err="1">
                <a:solidFill>
                  <a:srgbClr val="000000"/>
                </a:solidFill>
                <a:latin typeface="Nunito"/>
              </a:rPr>
              <a:t>terms</a:t>
            </a: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 (</a:t>
            </a:r>
            <a:r>
              <a:rPr lang="de-DE" sz="1200" b="0" i="0" u="none" strike="noStrike" dirty="0" err="1">
                <a:solidFill>
                  <a:srgbClr val="000000"/>
                </a:solidFill>
                <a:latin typeface="Nunito"/>
              </a:rPr>
              <a:t>specific</a:t>
            </a: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, </a:t>
            </a:r>
            <a:r>
              <a:rPr lang="de-DE" sz="1200" b="0" i="0" u="none" strike="noStrike" dirty="0" err="1">
                <a:solidFill>
                  <a:srgbClr val="000000"/>
                </a:solidFill>
                <a:latin typeface="Nunito"/>
              </a:rPr>
              <a:t>measurable</a:t>
            </a: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, etc.).</a:t>
            </a:r>
            <a:r>
              <a:rPr lang="en-US" sz="1200" b="0" i="0" dirty="0">
                <a:solidFill>
                  <a:srgbClr val="444444"/>
                </a:solidFill>
                <a:latin typeface="Nunito"/>
              </a:rPr>
              <a:t>​</a:t>
            </a:r>
            <a:endParaRPr dirty="0"/>
          </a:p>
          <a:p>
            <a:pPr algn="l" rtl="0">
              <a:buFont typeface="Arial"/>
              <a:buChar char="•"/>
              <a:defRPr/>
            </a:pPr>
            <a:r>
              <a:rPr lang="de-DE" sz="1200" b="0" i="0" u="none" strike="noStrike" dirty="0" err="1">
                <a:solidFill>
                  <a:srgbClr val="000000"/>
                </a:solidFill>
                <a:latin typeface="Nunito"/>
              </a:rPr>
              <a:t>Define</a:t>
            </a: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0" i="0" u="none" strike="noStrike" dirty="0" err="1">
                <a:solidFill>
                  <a:srgbClr val="000000"/>
                </a:solidFill>
                <a:latin typeface="Nunito"/>
              </a:rPr>
              <a:t>when</a:t>
            </a: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 a </a:t>
            </a:r>
            <a:r>
              <a:rPr lang="de-DE" sz="1200" b="0" i="0" u="none" strike="noStrike" dirty="0" err="1">
                <a:solidFill>
                  <a:srgbClr val="000000"/>
                </a:solidFill>
                <a:latin typeface="Nunito"/>
              </a:rPr>
              <a:t>solution</a:t>
            </a: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0" i="0" u="none" strike="noStrike" dirty="0" err="1">
                <a:solidFill>
                  <a:srgbClr val="000000"/>
                </a:solidFill>
                <a:latin typeface="Nunito"/>
              </a:rPr>
              <a:t>is</a:t>
            </a: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0" i="0" u="none" strike="noStrike" dirty="0" err="1">
                <a:solidFill>
                  <a:srgbClr val="000000"/>
                </a:solidFill>
                <a:latin typeface="Nunito"/>
              </a:rPr>
              <a:t>considered</a:t>
            </a: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0" i="0" u="none" strike="noStrike" dirty="0" err="1">
                <a:solidFill>
                  <a:srgbClr val="000000"/>
                </a:solidFill>
                <a:latin typeface="Nunito"/>
              </a:rPr>
              <a:t>successful</a:t>
            </a:r>
            <a:r>
              <a:rPr lang="en-US" sz="1200" b="0" i="0" dirty="0">
                <a:solidFill>
                  <a:srgbClr val="444444"/>
                </a:solidFill>
                <a:latin typeface="Nunito"/>
              </a:rPr>
              <a:t>.​</a:t>
            </a:r>
            <a:endParaRPr dirty="0"/>
          </a:p>
          <a:p>
            <a:pPr algn="l" rtl="0">
              <a:buNone/>
              <a:defRPr/>
            </a:pPr>
            <a:r>
              <a:rPr lang="en-US" b="0" i="0" dirty="0">
                <a:solidFill>
                  <a:srgbClr val="444444"/>
                </a:solidFill>
                <a:latin typeface="Nunito"/>
              </a:rPr>
              <a:t>​</a:t>
            </a:r>
            <a:endParaRPr dirty="0"/>
          </a:p>
          <a:p>
            <a:pPr algn="l" rtl="0">
              <a:buNone/>
              <a:defRPr/>
            </a:pPr>
            <a:r>
              <a:rPr lang="de-DE" b="0" i="0" dirty="0">
                <a:solidFill>
                  <a:srgbClr val="444444"/>
                </a:solidFill>
                <a:latin typeface="Nunito"/>
              </a:rPr>
              <a:t>Transition​</a:t>
            </a:r>
            <a:endParaRPr dirty="0"/>
          </a:p>
          <a:p>
            <a:pPr algn="l" rtl="0">
              <a:buFont typeface="Arial"/>
              <a:buChar char="•"/>
              <a:defRPr/>
            </a:pPr>
            <a:r>
              <a:rPr lang="de-DE" sz="1200" b="0" i="0" u="none" strike="noStrike" dirty="0" err="1">
                <a:solidFill>
                  <a:srgbClr val="000000"/>
                </a:solidFill>
                <a:latin typeface="Nunito"/>
              </a:rPr>
              <a:t>Using</a:t>
            </a: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 HMW </a:t>
            </a:r>
            <a:r>
              <a:rPr lang="de-DE" sz="1200" b="0" i="0" u="none" strike="noStrike" dirty="0" err="1">
                <a:solidFill>
                  <a:srgbClr val="000000"/>
                </a:solidFill>
                <a:latin typeface="Nunito"/>
              </a:rPr>
              <a:t>questions</a:t>
            </a: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 and SMART </a:t>
            </a:r>
            <a:r>
              <a:rPr lang="de-DE" sz="1200" b="0" i="0" u="none" strike="noStrike" dirty="0" err="1">
                <a:solidFill>
                  <a:srgbClr val="000000"/>
                </a:solidFill>
                <a:latin typeface="Nunito"/>
              </a:rPr>
              <a:t>goal</a:t>
            </a: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0" i="0" u="none" strike="noStrike" dirty="0" err="1">
                <a:solidFill>
                  <a:srgbClr val="000000"/>
                </a:solidFill>
                <a:latin typeface="Nunito"/>
              </a:rPr>
              <a:t>definitions</a:t>
            </a: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, </a:t>
            </a:r>
            <a:r>
              <a:rPr lang="de-DE" sz="1200" b="0" i="0" u="none" strike="noStrike" dirty="0" err="1">
                <a:solidFill>
                  <a:srgbClr val="000000"/>
                </a:solidFill>
                <a:latin typeface="Nunito"/>
              </a:rPr>
              <a:t>we</a:t>
            </a: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0" i="0" u="none" strike="noStrike" dirty="0" err="1">
                <a:solidFill>
                  <a:srgbClr val="000000"/>
                </a:solidFill>
                <a:latin typeface="Nunito"/>
              </a:rPr>
              <a:t>lay</a:t>
            </a: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0" i="0" u="none" strike="noStrike" dirty="0" err="1">
                <a:solidFill>
                  <a:srgbClr val="000000"/>
                </a:solidFill>
                <a:latin typeface="Nunito"/>
              </a:rPr>
              <a:t>the</a:t>
            </a: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0" i="0" u="none" strike="noStrike" dirty="0" err="1">
                <a:solidFill>
                  <a:srgbClr val="000000"/>
                </a:solidFill>
                <a:latin typeface="Nunito"/>
              </a:rPr>
              <a:t>foundations</a:t>
            </a: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0" i="0" u="none" strike="noStrike" dirty="0" err="1">
                <a:solidFill>
                  <a:srgbClr val="000000"/>
                </a:solidFill>
                <a:latin typeface="Nunito"/>
              </a:rPr>
              <a:t>for</a:t>
            </a: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0" i="0" u="none" strike="noStrike" dirty="0" err="1">
                <a:solidFill>
                  <a:srgbClr val="000000"/>
                </a:solidFill>
                <a:latin typeface="Nunito"/>
              </a:rPr>
              <a:t>the</a:t>
            </a: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0" i="0" u="none" strike="noStrike" dirty="0" err="1">
                <a:solidFill>
                  <a:srgbClr val="000000"/>
                </a:solidFill>
                <a:latin typeface="Nunito"/>
              </a:rPr>
              <a:t>next</a:t>
            </a: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0" i="0" u="none" strike="noStrike" dirty="0" err="1">
                <a:solidFill>
                  <a:srgbClr val="000000"/>
                </a:solidFill>
                <a:latin typeface="Nunito"/>
              </a:rPr>
              <a:t>phase</a:t>
            </a: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: </a:t>
            </a:r>
            <a:r>
              <a:rPr lang="de-DE" sz="1200" b="1" i="0" u="none" strike="noStrike" dirty="0" err="1">
                <a:solidFill>
                  <a:srgbClr val="000000"/>
                </a:solidFill>
                <a:latin typeface="Nunito"/>
              </a:rPr>
              <a:t>the</a:t>
            </a:r>
            <a:r>
              <a:rPr lang="de-DE" sz="1200" b="1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1" i="0" u="none" strike="noStrike" dirty="0" err="1">
                <a:solidFill>
                  <a:srgbClr val="000000"/>
                </a:solidFill>
                <a:latin typeface="Nunito"/>
              </a:rPr>
              <a:t>development</a:t>
            </a:r>
            <a:r>
              <a:rPr lang="de-DE" sz="1200" b="1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1" i="0" u="none" strike="noStrike" dirty="0" err="1">
                <a:solidFill>
                  <a:srgbClr val="000000"/>
                </a:solidFill>
                <a:latin typeface="Nunito"/>
              </a:rPr>
              <a:t>of</a:t>
            </a:r>
            <a:r>
              <a:rPr lang="de-DE" sz="1200" b="1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1" i="0" u="none" strike="noStrike" dirty="0" err="1">
                <a:solidFill>
                  <a:srgbClr val="000000"/>
                </a:solidFill>
                <a:latin typeface="Nunito"/>
              </a:rPr>
              <a:t>concrete</a:t>
            </a:r>
            <a:r>
              <a:rPr lang="de-DE" sz="1200" b="1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1" i="0" u="none" strike="noStrike" dirty="0" err="1">
                <a:solidFill>
                  <a:srgbClr val="000000"/>
                </a:solidFill>
                <a:latin typeface="Nunito"/>
              </a:rPr>
              <a:t>solution</a:t>
            </a:r>
            <a:r>
              <a:rPr lang="de-DE" sz="1200" b="1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1" i="0" u="none" strike="noStrike" dirty="0" err="1">
                <a:solidFill>
                  <a:srgbClr val="000000"/>
                </a:solidFill>
                <a:latin typeface="Nunito"/>
              </a:rPr>
              <a:t>ideas</a:t>
            </a:r>
            <a:r>
              <a:rPr lang="de-DE" sz="1200" b="0" i="0" dirty="0">
                <a:solidFill>
                  <a:srgbClr val="444444"/>
                </a:solidFill>
                <a:latin typeface="Nunito"/>
              </a:rPr>
              <a:t>.​</a:t>
            </a:r>
            <a:endParaRPr dirty="0"/>
          </a:p>
          <a:p>
            <a:pPr algn="l" rtl="0">
              <a:buNone/>
              <a:defRPr/>
            </a:pPr>
            <a:r>
              <a:rPr lang="de-DE" b="0" i="0" dirty="0">
                <a:solidFill>
                  <a:srgbClr val="444444"/>
                </a:solidFill>
                <a:latin typeface="Nunito"/>
              </a:rPr>
              <a:t>​</a:t>
            </a:r>
            <a:endParaRPr dirty="0"/>
          </a:p>
          <a:p>
            <a:pPr>
              <a:defRPr/>
            </a:pPr>
            <a:endParaRPr lang="de-DE" dirty="0">
              <a:latin typeface="Nunito"/>
            </a:endParaRPr>
          </a:p>
          <a:p>
            <a:pPr>
              <a:defRPr/>
            </a:pPr>
            <a:endParaRPr lang="de-DE" dirty="0">
              <a:latin typeface="Nunito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de-DE" u="sng" dirty="0">
                <a:latin typeface="Nunito"/>
              </a:rPr>
              <a:t>Image </a:t>
            </a:r>
            <a:r>
              <a:rPr lang="de-DE" u="sng" dirty="0" err="1">
                <a:latin typeface="Nunito"/>
              </a:rPr>
              <a:t>sources</a:t>
            </a: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de-DE" dirty="0" err="1">
                <a:latin typeface="Nunito"/>
              </a:rPr>
              <a:t>Photo</a:t>
            </a:r>
            <a:r>
              <a:rPr lang="de-DE" dirty="0">
                <a:latin typeface="Nunito"/>
              </a:rPr>
              <a:t>: </a:t>
            </a:r>
            <a:r>
              <a:rPr lang="de-DE" dirty="0" err="1">
                <a:latin typeface="Nunito"/>
              </a:rPr>
              <a:t>Unsplash</a:t>
            </a:r>
            <a:endParaRPr lang="de-DE" dirty="0">
              <a:latin typeface="Nunito"/>
            </a:endParaRPr>
          </a:p>
          <a:p>
            <a:pPr>
              <a:defRPr/>
            </a:pPr>
            <a:endParaRPr lang="de-DE" dirty="0"/>
          </a:p>
        </p:txBody>
      </p:sp>
      <p:sp>
        <p:nvSpPr>
          <p:cNvPr id="86564487" name="Foliennummernplatzhalter 3"/>
          <p:cNvSpPr>
            <a:spLocks noGrp="1"/>
          </p:cNvSpPr>
          <p:nvPr>
            <p:ph type="sldNum" idx="12"/>
          </p:nvPr>
        </p:nvSpPr>
        <p:spPr bwMode="auto"/>
        <p:txBody>
          <a:bodyPr/>
          <a:lstStyle/>
          <a:p>
            <a:pPr marL="0" marR="0" lvl="0" indent="0" algn="r" defTabSz="9144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defRPr/>
            </a:pPr>
            <a:fld id="{00000000-1234-1234-1234-123412341234}" type="slidenum">
              <a:rPr lang="en-US" sz="1200" b="0" i="0" u="none" strike="noStrike" cap="none" spc="0">
                <a:ln>
                  <a:noFill/>
                </a:ln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14</a:t>
            </a:fld>
            <a:endParaRPr lang="en-US" sz="1200" b="0" i="0" u="none" strike="noStrike" cap="none" spc="0">
              <a:ln>
                <a:noFill/>
              </a:ln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121086531" name="Folienbildplatzhalter 1"/>
          <p:cNvSpPr>
            <a:spLocks noGrp="1" noRot="1" noChangeAspect="1"/>
          </p:cNvSpPr>
          <p:nvPr>
            <p:ph type="sldImg"/>
          </p:nvPr>
        </p:nvSpPr>
        <p:spPr bwMode="auto">
          <a:xfrm>
            <a:off x="481013" y="1279525"/>
            <a:ext cx="6142037" cy="3454400"/>
          </a:xfrm>
        </p:spPr>
      </p:sp>
      <p:sp>
        <p:nvSpPr>
          <p:cNvPr id="145124485" name="Notizenplatzhalt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 algn="l" rtl="0">
              <a:buNone/>
              <a:defRPr/>
            </a:pPr>
            <a:r>
              <a:rPr lang="de-DE" b="1" i="0" u="none" strike="noStrike" dirty="0" err="1">
                <a:solidFill>
                  <a:srgbClr val="000000"/>
                </a:solidFill>
                <a:latin typeface="Nunito"/>
              </a:rPr>
              <a:t>Proced</a:t>
            </a:r>
            <a:r>
              <a:rPr lang="de-DE" b="1" i="0" dirty="0" err="1">
                <a:solidFill>
                  <a:srgbClr val="444444"/>
                </a:solidFill>
                <a:latin typeface="Nunito"/>
              </a:rPr>
              <a:t>ure</a:t>
            </a:r>
            <a:endParaRPr b="1" dirty="0"/>
          </a:p>
          <a:p>
            <a:pPr algn="l" rtl="0">
              <a:buFont typeface="Arial"/>
              <a:buChar char="•"/>
              <a:defRPr/>
            </a:pPr>
            <a:r>
              <a:rPr lang="de-DE" sz="1200" b="0" i="0" dirty="0" err="1">
                <a:solidFill>
                  <a:srgbClr val="444444"/>
                </a:solidFill>
                <a:latin typeface="Nunito"/>
              </a:rPr>
              <a:t>Identify</a:t>
            </a:r>
            <a:r>
              <a:rPr lang="de-DE" sz="1200" b="1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1" i="0" u="none" strike="noStrike" dirty="0" err="1">
                <a:solidFill>
                  <a:srgbClr val="000000"/>
                </a:solidFill>
                <a:latin typeface="Nunito"/>
              </a:rPr>
              <a:t>stakeholder</a:t>
            </a:r>
            <a:r>
              <a:rPr lang="de-DE" sz="1200" b="1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1" i="0" u="none" strike="noStrike" dirty="0" err="1">
                <a:solidFill>
                  <a:srgbClr val="000000"/>
                </a:solidFill>
                <a:latin typeface="Nunito"/>
              </a:rPr>
              <a:t>needs</a:t>
            </a:r>
            <a:r>
              <a:rPr lang="de-DE" sz="1200" b="1" i="0" u="none" strike="noStrike" dirty="0">
                <a:solidFill>
                  <a:srgbClr val="000000"/>
                </a:solidFill>
                <a:latin typeface="Nunito"/>
              </a:rPr>
              <a:t>​.</a:t>
            </a:r>
            <a:endParaRPr dirty="0"/>
          </a:p>
          <a:p>
            <a:pPr algn="l" rtl="0">
              <a:buFont typeface="Arial"/>
              <a:buChar char="•"/>
              <a:defRPr/>
            </a:pPr>
            <a:r>
              <a:rPr lang="de-DE" sz="1200" b="0" i="0" dirty="0">
                <a:solidFill>
                  <a:srgbClr val="444444"/>
                </a:solidFill>
                <a:latin typeface="Nunito"/>
              </a:rPr>
              <a:t>Take </a:t>
            </a:r>
            <a:r>
              <a:rPr lang="de-DE" sz="1200" b="0" i="0" dirty="0" err="1">
                <a:solidFill>
                  <a:srgbClr val="444444"/>
                </a:solidFill>
                <a:latin typeface="Nunito"/>
              </a:rPr>
              <a:t>into</a:t>
            </a:r>
            <a:r>
              <a:rPr lang="de-DE" sz="1200" b="0" i="0" dirty="0">
                <a:solidFill>
                  <a:srgbClr val="444444"/>
                </a:solidFill>
                <a:latin typeface="Nunito"/>
              </a:rPr>
              <a:t> </a:t>
            </a:r>
            <a:r>
              <a:rPr lang="de-DE" sz="1200" b="0" i="0" dirty="0" err="1">
                <a:solidFill>
                  <a:srgbClr val="444444"/>
                </a:solidFill>
                <a:latin typeface="Nunito"/>
              </a:rPr>
              <a:t>account</a:t>
            </a: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0" i="0" u="none" strike="noStrike" dirty="0" err="1">
                <a:solidFill>
                  <a:srgbClr val="000000"/>
                </a:solidFill>
                <a:latin typeface="Nunito"/>
              </a:rPr>
              <a:t>needs</a:t>
            </a: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, </a:t>
            </a:r>
            <a:r>
              <a:rPr lang="de-DE" sz="1200" b="0" i="0" u="none" strike="noStrike" dirty="0" err="1">
                <a:solidFill>
                  <a:srgbClr val="000000"/>
                </a:solidFill>
                <a:latin typeface="Nunito"/>
              </a:rPr>
              <a:t>challenges</a:t>
            </a: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, </a:t>
            </a:r>
            <a:r>
              <a:rPr lang="de-DE" sz="1200" b="0" i="0" u="none" strike="noStrike" dirty="0" err="1">
                <a:solidFill>
                  <a:srgbClr val="000000"/>
                </a:solidFill>
                <a:latin typeface="Nunito"/>
              </a:rPr>
              <a:t>conflicts</a:t>
            </a: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, </a:t>
            </a:r>
            <a:r>
              <a:rPr lang="de-DE" sz="1200" b="0" i="0" u="none" strike="noStrike" dirty="0" err="1">
                <a:solidFill>
                  <a:srgbClr val="000000"/>
                </a:solidFill>
                <a:latin typeface="Nunito"/>
              </a:rPr>
              <a:t>or</a:t>
            </a: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0" i="0" u="none" strike="noStrike" dirty="0" err="1">
                <a:solidFill>
                  <a:srgbClr val="000000"/>
                </a:solidFill>
                <a:latin typeface="Nunito"/>
              </a:rPr>
              <a:t>pain</a:t>
            </a: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0" i="0" u="none" strike="noStrike" dirty="0" err="1">
                <a:solidFill>
                  <a:srgbClr val="000000"/>
                </a:solidFill>
                <a:latin typeface="Nunito"/>
              </a:rPr>
              <a:t>points</a:t>
            </a: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.</a:t>
            </a:r>
            <a:endParaRPr dirty="0"/>
          </a:p>
          <a:p>
            <a:pPr algn="l" rtl="0">
              <a:buFont typeface="Arial"/>
              <a:buChar char="•"/>
              <a:defRPr/>
            </a:pPr>
            <a:r>
              <a:rPr lang="de-DE" sz="1200" b="0" i="0" dirty="0">
                <a:solidFill>
                  <a:srgbClr val="444444"/>
                </a:solidFill>
                <a:latin typeface="Nunito"/>
              </a:rPr>
              <a:t>Gather</a:t>
            </a:r>
            <a:r>
              <a:rPr lang="de-DE" sz="1200" b="1" i="0" u="none" strike="noStrike" dirty="0">
                <a:solidFill>
                  <a:srgbClr val="000000"/>
                </a:solidFill>
                <a:latin typeface="Nunito"/>
              </a:rPr>
              <a:t> initial </a:t>
            </a:r>
            <a:r>
              <a:rPr lang="de-DE" sz="1200" b="1" i="0" u="none" strike="noStrike" dirty="0" err="1">
                <a:solidFill>
                  <a:srgbClr val="000000"/>
                </a:solidFill>
                <a:latin typeface="Nunito"/>
              </a:rPr>
              <a:t>solution</a:t>
            </a:r>
            <a:r>
              <a:rPr lang="de-DE" sz="1200" b="1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1" i="0" u="none" strike="noStrike" dirty="0" err="1">
                <a:solidFill>
                  <a:srgbClr val="000000"/>
                </a:solidFill>
                <a:latin typeface="Nunito"/>
              </a:rPr>
              <a:t>ideas</a:t>
            </a:r>
            <a:r>
              <a:rPr lang="de-DE" sz="1200" b="1" i="0" u="none" strike="noStrike" dirty="0">
                <a:solidFill>
                  <a:srgbClr val="000000"/>
                </a:solidFill>
                <a:latin typeface="Nunito"/>
              </a:rPr>
              <a:t>.</a:t>
            </a:r>
            <a:endParaRPr dirty="0"/>
          </a:p>
          <a:p>
            <a:pPr algn="l" rtl="0">
              <a:buFont typeface="Arial"/>
              <a:buChar char="•"/>
              <a:defRPr/>
            </a:pPr>
            <a:r>
              <a:rPr lang="de-DE" sz="1200" b="0" i="0" u="none" strike="noStrike" dirty="0" err="1">
                <a:solidFill>
                  <a:srgbClr val="000000"/>
                </a:solidFill>
                <a:latin typeface="Nunito"/>
              </a:rPr>
              <a:t>Formulate</a:t>
            </a: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 HMW </a:t>
            </a:r>
            <a:r>
              <a:rPr lang="de-DE" sz="1200" b="0" i="0" u="none" strike="noStrike" dirty="0" err="1">
                <a:solidFill>
                  <a:srgbClr val="000000"/>
                </a:solidFill>
                <a:latin typeface="Nunito"/>
              </a:rPr>
              <a:t>questions</a:t>
            </a: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0" i="0" u="none" strike="noStrike" dirty="0" err="1">
                <a:solidFill>
                  <a:srgbClr val="000000"/>
                </a:solidFill>
                <a:latin typeface="Nunito"/>
              </a:rPr>
              <a:t>that</a:t>
            </a: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0" i="0" dirty="0" err="1">
                <a:solidFill>
                  <a:srgbClr val="444444"/>
                </a:solidFill>
                <a:latin typeface="Nunito"/>
              </a:rPr>
              <a:t>translate</a:t>
            </a:r>
            <a:r>
              <a:rPr lang="de-DE" sz="1200" b="0" i="0" dirty="0">
                <a:solidFill>
                  <a:srgbClr val="444444"/>
                </a:solidFill>
                <a:latin typeface="Nunito"/>
              </a:rPr>
              <a:t> </a:t>
            </a:r>
            <a:r>
              <a:rPr lang="de-DE" sz="1200" b="0" i="0" u="none" strike="noStrike" dirty="0" err="1">
                <a:solidFill>
                  <a:srgbClr val="000000"/>
                </a:solidFill>
                <a:latin typeface="Nunito"/>
              </a:rPr>
              <a:t>the</a:t>
            </a: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1" i="0" u="none" strike="noStrike" dirty="0" err="1">
                <a:solidFill>
                  <a:srgbClr val="000000"/>
                </a:solidFill>
                <a:latin typeface="Nunito"/>
              </a:rPr>
              <a:t>problem</a:t>
            </a:r>
            <a:r>
              <a:rPr lang="de-DE" sz="1200" b="1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1" i="0" u="none" strike="noStrike" dirty="0" err="1">
                <a:solidFill>
                  <a:srgbClr val="000000"/>
                </a:solidFill>
                <a:latin typeface="Nunito"/>
              </a:rPr>
              <a:t>space</a:t>
            </a:r>
            <a:r>
              <a:rPr lang="de-DE" sz="1200" b="1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1" i="0" u="none" strike="noStrike" dirty="0" err="1">
                <a:solidFill>
                  <a:srgbClr val="000000"/>
                </a:solidFill>
                <a:latin typeface="Nunito"/>
              </a:rPr>
              <a:t>into</a:t>
            </a:r>
            <a:r>
              <a:rPr lang="de-DE" sz="1200" b="1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1" i="0" u="none" strike="noStrike" dirty="0" err="1">
                <a:solidFill>
                  <a:srgbClr val="000000"/>
                </a:solidFill>
                <a:latin typeface="Nunito"/>
              </a:rPr>
              <a:t>solution</a:t>
            </a:r>
            <a:r>
              <a:rPr lang="de-DE" sz="1200" b="1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1" i="0" u="none" strike="noStrike" dirty="0" err="1">
                <a:solidFill>
                  <a:srgbClr val="000000"/>
                </a:solidFill>
                <a:latin typeface="Nunito"/>
              </a:rPr>
              <a:t>options</a:t>
            </a:r>
            <a:r>
              <a:rPr lang="de-DE" sz="1200" b="1" i="0" u="none" strike="noStrike" dirty="0">
                <a:solidFill>
                  <a:srgbClr val="000000"/>
                </a:solidFill>
                <a:latin typeface="Nunito"/>
              </a:rPr>
              <a:t>.</a:t>
            </a:r>
            <a:endParaRPr dirty="0"/>
          </a:p>
          <a:p>
            <a:pPr algn="l" rtl="0">
              <a:buFont typeface="Arial"/>
              <a:buChar char="•"/>
              <a:defRPr/>
            </a:pPr>
            <a:r>
              <a:rPr lang="de-DE" sz="1200" b="1" i="0" u="none" strike="noStrike" dirty="0" err="1">
                <a:solidFill>
                  <a:srgbClr val="000000"/>
                </a:solidFill>
                <a:latin typeface="Nunito"/>
              </a:rPr>
              <a:t>Document</a:t>
            </a:r>
            <a:r>
              <a:rPr lang="de-DE" sz="1200" b="1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0" i="0" u="none" strike="noStrike" dirty="0" err="1">
                <a:solidFill>
                  <a:srgbClr val="000000"/>
                </a:solidFill>
                <a:latin typeface="Nunito"/>
              </a:rPr>
              <a:t>results</a:t>
            </a: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 on </a:t>
            </a:r>
            <a:r>
              <a:rPr lang="de-DE" sz="1200" b="1" i="0" u="none" strike="noStrike" dirty="0">
                <a:solidFill>
                  <a:srgbClr val="000000"/>
                </a:solidFill>
                <a:latin typeface="Nunito"/>
              </a:rPr>
              <a:t>a </a:t>
            </a:r>
            <a:r>
              <a:rPr lang="de-DE" sz="1200" b="1" i="0" u="none" strike="noStrike" dirty="0" err="1">
                <a:solidFill>
                  <a:srgbClr val="000000"/>
                </a:solidFill>
                <a:latin typeface="Nunito"/>
              </a:rPr>
              <a:t>flipchart</a:t>
            </a:r>
            <a:r>
              <a:rPr lang="de-DE" sz="1200" b="1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1" i="0" u="none" strike="noStrike" dirty="0" err="1">
                <a:solidFill>
                  <a:srgbClr val="000000"/>
                </a:solidFill>
                <a:latin typeface="Nunito"/>
              </a:rPr>
              <a:t>or</a:t>
            </a:r>
            <a:r>
              <a:rPr lang="de-DE" sz="1200" b="1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1" i="0" u="none" strike="noStrike" dirty="0" err="1">
                <a:solidFill>
                  <a:srgbClr val="000000"/>
                </a:solidFill>
                <a:latin typeface="Nunito"/>
              </a:rPr>
              <a:t>Miroboard</a:t>
            </a:r>
            <a:r>
              <a:rPr lang="de-DE" sz="1200" b="1" i="0" u="none" strike="noStrike" dirty="0">
                <a:solidFill>
                  <a:srgbClr val="000000"/>
                </a:solidFill>
                <a:latin typeface="Nunito"/>
              </a:rPr>
              <a:t>.</a:t>
            </a:r>
            <a:br>
              <a:rPr lang="en-US" sz="1200" b="0" i="0" dirty="0">
                <a:solidFill>
                  <a:srgbClr val="444444"/>
                </a:solidFill>
                <a:latin typeface="Nunito"/>
              </a:rPr>
            </a:br>
            <a:r>
              <a:rPr lang="en-US" sz="1200" b="0" i="0" dirty="0">
                <a:solidFill>
                  <a:srgbClr val="444444"/>
                </a:solidFill>
                <a:latin typeface="Nunito"/>
              </a:rPr>
              <a:t>​</a:t>
            </a:r>
            <a:endParaRPr dirty="0"/>
          </a:p>
          <a:p>
            <a:pPr algn="l" rtl="0">
              <a:buNone/>
              <a:defRPr/>
            </a:pPr>
            <a:r>
              <a:rPr lang="de-DE" b="0" i="0" dirty="0">
                <a:solidFill>
                  <a:srgbClr val="444444"/>
                </a:solidFill>
                <a:latin typeface="Nunito"/>
              </a:rPr>
              <a:t>Transition​</a:t>
            </a:r>
            <a:endParaRPr dirty="0"/>
          </a:p>
          <a:p>
            <a:pPr algn="l" rtl="0">
              <a:buFont typeface="Arial"/>
              <a:buChar char="•"/>
              <a:defRPr/>
            </a:pP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The HMW </a:t>
            </a:r>
            <a:r>
              <a:rPr lang="de-DE" sz="1200" b="0" i="0" u="none" strike="noStrike" dirty="0" err="1">
                <a:solidFill>
                  <a:srgbClr val="000000"/>
                </a:solidFill>
                <a:latin typeface="Nunito"/>
              </a:rPr>
              <a:t>questions</a:t>
            </a: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0" i="0" u="none" strike="noStrike" dirty="0" err="1">
                <a:solidFill>
                  <a:srgbClr val="000000"/>
                </a:solidFill>
                <a:latin typeface="Nunito"/>
              </a:rPr>
              <a:t>now</a:t>
            </a: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 form </a:t>
            </a:r>
            <a:r>
              <a:rPr lang="de-DE" sz="1200" b="0" i="0" u="none" strike="noStrike" dirty="0" err="1">
                <a:solidFill>
                  <a:srgbClr val="000000"/>
                </a:solidFill>
                <a:latin typeface="Nunito"/>
              </a:rPr>
              <a:t>the</a:t>
            </a: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1" i="0" u="none" strike="noStrike" dirty="0" err="1">
                <a:solidFill>
                  <a:srgbClr val="000000"/>
                </a:solidFill>
                <a:latin typeface="Nunito"/>
              </a:rPr>
              <a:t>basis</a:t>
            </a:r>
            <a:r>
              <a:rPr lang="de-DE" sz="1200" b="1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1" i="0" u="none" strike="noStrike" dirty="0" err="1">
                <a:solidFill>
                  <a:srgbClr val="000000"/>
                </a:solidFill>
                <a:latin typeface="Nunito"/>
              </a:rPr>
              <a:t>for</a:t>
            </a:r>
            <a:r>
              <a:rPr lang="de-DE" sz="1200" b="1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1" i="0" u="none" strike="noStrike" dirty="0" err="1">
                <a:solidFill>
                  <a:srgbClr val="000000"/>
                </a:solidFill>
                <a:latin typeface="Nunito"/>
              </a:rPr>
              <a:t>the</a:t>
            </a:r>
            <a:r>
              <a:rPr lang="de-DE" sz="1200" b="1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1" i="0" u="none" strike="noStrike" dirty="0" err="1">
                <a:solidFill>
                  <a:srgbClr val="000000"/>
                </a:solidFill>
                <a:latin typeface="Nunito"/>
              </a:rPr>
              <a:t>ideation</a:t>
            </a:r>
            <a:r>
              <a:rPr lang="de-DE" sz="1200" b="1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1" i="0" u="none" strike="noStrike" dirty="0" err="1">
                <a:solidFill>
                  <a:srgbClr val="000000"/>
                </a:solidFill>
                <a:latin typeface="Nunito"/>
              </a:rPr>
              <a:t>phase</a:t>
            </a: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, in </a:t>
            </a:r>
            <a:r>
              <a:rPr lang="de-DE" sz="1200" b="0" i="0" u="none" strike="noStrike" dirty="0" err="1">
                <a:solidFill>
                  <a:srgbClr val="000000"/>
                </a:solidFill>
                <a:latin typeface="Nunito"/>
              </a:rPr>
              <a:t>which</a:t>
            </a: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0" i="0" u="none" strike="noStrike" dirty="0" err="1">
                <a:solidFill>
                  <a:srgbClr val="000000"/>
                </a:solidFill>
                <a:latin typeface="Nunito"/>
              </a:rPr>
              <a:t>we</a:t>
            </a: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0" i="0" u="none" strike="noStrike" dirty="0" err="1">
                <a:solidFill>
                  <a:srgbClr val="000000"/>
                </a:solidFill>
                <a:latin typeface="Nunito"/>
              </a:rPr>
              <a:t>develop</a:t>
            </a: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1" i="0" u="none" strike="noStrike" dirty="0">
                <a:solidFill>
                  <a:srgbClr val="000000"/>
                </a:solidFill>
                <a:latin typeface="Nunito"/>
              </a:rPr>
              <a:t>initial </a:t>
            </a:r>
            <a:r>
              <a:rPr lang="de-DE" sz="1200" b="1" i="0" u="none" strike="noStrike" dirty="0" err="1">
                <a:solidFill>
                  <a:srgbClr val="000000"/>
                </a:solidFill>
                <a:latin typeface="Nunito"/>
              </a:rPr>
              <a:t>prototypes</a:t>
            </a:r>
            <a:r>
              <a:rPr lang="de-DE" sz="1200" b="1" i="0" u="none" strike="noStrike" dirty="0">
                <a:solidFill>
                  <a:srgbClr val="000000"/>
                </a:solidFill>
                <a:latin typeface="Nunito"/>
              </a:rPr>
              <a:t> and </a:t>
            </a:r>
            <a:r>
              <a:rPr lang="de-DE" sz="1200" b="1" i="0" u="none" strike="noStrike" dirty="0" err="1">
                <a:solidFill>
                  <a:srgbClr val="000000"/>
                </a:solidFill>
                <a:latin typeface="Nunito"/>
              </a:rPr>
              <a:t>models</a:t>
            </a:r>
            <a:r>
              <a:rPr lang="de-DE" sz="1200" b="0" i="0" dirty="0">
                <a:solidFill>
                  <a:srgbClr val="444444"/>
                </a:solidFill>
                <a:latin typeface="Nunito"/>
              </a:rPr>
              <a:t>.</a:t>
            </a:r>
            <a:endParaRPr dirty="0"/>
          </a:p>
          <a:p>
            <a:pPr algn="l" rtl="0">
              <a:buNone/>
              <a:defRPr/>
            </a:pPr>
            <a:r>
              <a:rPr lang="de-DE" b="0" i="0" dirty="0">
                <a:solidFill>
                  <a:srgbClr val="444444"/>
                </a:solidFill>
                <a:latin typeface="Nunito"/>
              </a:rPr>
              <a:t>​</a:t>
            </a:r>
            <a:endParaRPr dirty="0"/>
          </a:p>
          <a:p>
            <a:pPr>
              <a:defRPr/>
            </a:pP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1773099920" name="Foliennummernplatzhalter 3"/>
          <p:cNvSpPr>
            <a:spLocks noGrp="1"/>
          </p:cNvSpPr>
          <p:nvPr>
            <p:ph type="sldNum" idx="12"/>
          </p:nvPr>
        </p:nvSpPr>
        <p:spPr bwMode="auto"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  <a:defRPr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15</a:t>
            </a:fld>
            <a:endParaRPr lang="en-US"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373053003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xfrm>
            <a:off x="481013" y="1279525"/>
            <a:ext cx="6142037" cy="3454400"/>
          </a:xfrm>
        </p:spPr>
      </p:sp>
      <p:sp>
        <p:nvSpPr>
          <p:cNvPr id="782966199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r>
              <a:rPr lang="en-US" sz="1200" b="0" i="0" u="none" strike="noStrike" cap="none" dirty="0">
                <a:solidFill>
                  <a:schemeClr val="dk1"/>
                </a:solidFill>
                <a:latin typeface="Nunito"/>
                <a:ea typeface="Calibri"/>
                <a:cs typeface="Calibri"/>
              </a:rPr>
              <a:t>Note: This worksheet may also be used.</a:t>
            </a:r>
            <a:endParaRPr lang="en-US" dirty="0">
              <a:latin typeface="Nunito"/>
            </a:endParaRPr>
          </a:p>
        </p:txBody>
      </p:sp>
      <p:sp>
        <p:nvSpPr>
          <p:cNvPr id="1528308207" name="Slide Number Placeholder 3"/>
          <p:cNvSpPr>
            <a:spLocks noGrp="1"/>
          </p:cNvSpPr>
          <p:nvPr>
            <p:ph type="sldNum" idx="12"/>
          </p:nvPr>
        </p:nvSpPr>
        <p:spPr bwMode="auto"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  <a:defRPr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16</a:t>
            </a:fld>
            <a:endParaRPr lang="en-US"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50232210" name="Folienbildplatzhalter 1"/>
          <p:cNvSpPr>
            <a:spLocks noGrp="1" noRot="1" noChangeAspect="1"/>
          </p:cNvSpPr>
          <p:nvPr>
            <p:ph type="sldImg"/>
          </p:nvPr>
        </p:nvSpPr>
        <p:spPr bwMode="auto">
          <a:xfrm>
            <a:off x="481013" y="1279525"/>
            <a:ext cx="6142037" cy="3454400"/>
          </a:xfrm>
        </p:spPr>
      </p:sp>
      <p:sp>
        <p:nvSpPr>
          <p:cNvPr id="146498505" name="Notizenplatzhalt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 algn="l" rtl="0">
              <a:buNone/>
              <a:defRPr/>
            </a:pPr>
            <a:r>
              <a:rPr lang="de-DE" b="1" i="0" u="none" strike="noStrike" dirty="0">
                <a:solidFill>
                  <a:srgbClr val="000000"/>
                </a:solidFill>
                <a:latin typeface="Nunito"/>
              </a:rPr>
              <a:t>Setting SMART Goals </a:t>
            </a:r>
            <a:r>
              <a:rPr lang="en-US" b="0" i="0" dirty="0">
                <a:solidFill>
                  <a:srgbClr val="444444"/>
                </a:solidFill>
                <a:latin typeface="Nunito"/>
              </a:rPr>
              <a:t>​</a:t>
            </a:r>
            <a:endParaRPr dirty="0"/>
          </a:p>
          <a:p>
            <a:pPr algn="l" rtl="0">
              <a:buNone/>
              <a:defRPr/>
            </a:pPr>
            <a:r>
              <a:rPr lang="en-US" b="0" i="0" dirty="0">
                <a:solidFill>
                  <a:srgbClr val="444444"/>
                </a:solidFill>
                <a:latin typeface="Nunito"/>
              </a:rPr>
              <a:t>​</a:t>
            </a:r>
            <a:endParaRPr dirty="0"/>
          </a:p>
          <a:p>
            <a:pPr algn="l" rtl="0">
              <a:buNone/>
              <a:defRPr/>
            </a:pPr>
            <a:r>
              <a:rPr lang="de-DE" b="0" i="0" dirty="0" err="1">
                <a:solidFill>
                  <a:srgbClr val="444444"/>
                </a:solidFill>
                <a:latin typeface="Nunito"/>
              </a:rPr>
              <a:t>Introduction</a:t>
            </a:r>
            <a:r>
              <a:rPr lang="de-DE" b="0" i="0" dirty="0">
                <a:solidFill>
                  <a:srgbClr val="444444"/>
                </a:solidFill>
                <a:latin typeface="Nunito"/>
              </a:rPr>
              <a:t>​</a:t>
            </a:r>
            <a:endParaRPr dirty="0"/>
          </a:p>
          <a:p>
            <a:pPr algn="l" rtl="0">
              <a:buFont typeface="Arial"/>
              <a:buChar char="•"/>
              <a:defRPr/>
            </a:pP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Building on </a:t>
            </a:r>
            <a:r>
              <a:rPr lang="de-DE" sz="1200" b="0" i="0" u="none" strike="noStrike" dirty="0" err="1">
                <a:solidFill>
                  <a:srgbClr val="000000"/>
                </a:solidFill>
                <a:latin typeface="Nunito"/>
              </a:rPr>
              <a:t>the</a:t>
            </a: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0" i="0" u="none" strike="noStrike" dirty="0" err="1">
                <a:solidFill>
                  <a:srgbClr val="000000"/>
                </a:solidFill>
                <a:latin typeface="Nunito"/>
              </a:rPr>
              <a:t>problem</a:t>
            </a: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 and HMW </a:t>
            </a:r>
            <a:r>
              <a:rPr lang="de-DE" sz="1200" b="0" i="0" u="none" strike="noStrike" dirty="0" err="1">
                <a:solidFill>
                  <a:srgbClr val="000000"/>
                </a:solidFill>
                <a:latin typeface="Nunito"/>
              </a:rPr>
              <a:t>analysis</a:t>
            </a:r>
            <a:r>
              <a:rPr lang="de-DE" sz="1200" b="0" i="0" dirty="0">
                <a:solidFill>
                  <a:srgbClr val="444444"/>
                </a:solidFill>
                <a:latin typeface="Nunito"/>
              </a:rPr>
              <a:t>,</a:t>
            </a: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0" i="0" u="none" strike="noStrike" dirty="0" err="1">
                <a:solidFill>
                  <a:srgbClr val="000000"/>
                </a:solidFill>
                <a:latin typeface="Nunito"/>
              </a:rPr>
              <a:t>we</a:t>
            </a: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0" i="0" u="none" strike="noStrike" dirty="0" err="1">
                <a:solidFill>
                  <a:srgbClr val="000000"/>
                </a:solidFill>
                <a:latin typeface="Nunito"/>
              </a:rPr>
              <a:t>now</a:t>
            </a: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0" i="0" u="none" strike="noStrike" dirty="0" err="1">
                <a:solidFill>
                  <a:srgbClr val="000000"/>
                </a:solidFill>
                <a:latin typeface="Nunito"/>
              </a:rPr>
              <a:t>translate</a:t>
            </a: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0" i="0" u="none" strike="noStrike" dirty="0" err="1">
                <a:solidFill>
                  <a:srgbClr val="000000"/>
                </a:solidFill>
                <a:latin typeface="Nunito"/>
              </a:rPr>
              <a:t>these</a:t>
            </a: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0" i="0" u="none" strike="noStrike" dirty="0" err="1">
                <a:solidFill>
                  <a:srgbClr val="000000"/>
                </a:solidFill>
                <a:latin typeface="Nunito"/>
              </a:rPr>
              <a:t>insights</a:t>
            </a: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0" i="0" u="none" strike="noStrike" dirty="0" err="1">
                <a:solidFill>
                  <a:srgbClr val="000000"/>
                </a:solidFill>
                <a:latin typeface="Nunito"/>
              </a:rPr>
              <a:t>into</a:t>
            </a: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1" i="0" u="none" strike="noStrike" dirty="0" err="1">
                <a:solidFill>
                  <a:srgbClr val="000000"/>
                </a:solidFill>
                <a:latin typeface="Nunito"/>
              </a:rPr>
              <a:t>concrete</a:t>
            </a:r>
            <a:r>
              <a:rPr lang="de-DE" sz="1200" b="1" i="0" u="none" strike="noStrike" dirty="0">
                <a:solidFill>
                  <a:srgbClr val="000000"/>
                </a:solidFill>
                <a:latin typeface="Nunito"/>
              </a:rPr>
              <a:t>, </a:t>
            </a:r>
            <a:r>
              <a:rPr lang="de-DE" sz="1200" b="1" i="0" u="none" strike="noStrike" dirty="0" err="1">
                <a:solidFill>
                  <a:srgbClr val="000000"/>
                </a:solidFill>
                <a:latin typeface="Nunito"/>
              </a:rPr>
              <a:t>verifiable</a:t>
            </a:r>
            <a:r>
              <a:rPr lang="de-DE" sz="1200" b="1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1" i="0" u="none" strike="noStrike" dirty="0" err="1">
                <a:solidFill>
                  <a:srgbClr val="000000"/>
                </a:solidFill>
                <a:latin typeface="Nunito"/>
              </a:rPr>
              <a:t>goals</a:t>
            </a:r>
            <a:r>
              <a:rPr lang="de-DE" sz="1200" b="0" i="0" dirty="0">
                <a:solidFill>
                  <a:srgbClr val="444444"/>
                </a:solidFill>
                <a:latin typeface="Nunito"/>
              </a:rPr>
              <a:t>.</a:t>
            </a:r>
            <a:endParaRPr dirty="0"/>
          </a:p>
          <a:p>
            <a:pPr algn="l" rtl="0">
              <a:buFont typeface="Arial"/>
              <a:buChar char="•"/>
              <a:defRPr/>
            </a:pPr>
            <a:r>
              <a:rPr lang="de-DE" sz="1200" b="0" i="0" u="none" strike="noStrike" dirty="0" err="1">
                <a:solidFill>
                  <a:srgbClr val="000000"/>
                </a:solidFill>
                <a:latin typeface="Nunito"/>
              </a:rPr>
              <a:t>Objective</a:t>
            </a: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: Solutions </a:t>
            </a:r>
            <a:r>
              <a:rPr lang="de-DE" sz="1200" b="0" i="0" u="none" strike="noStrike" dirty="0" err="1">
                <a:solidFill>
                  <a:srgbClr val="000000"/>
                </a:solidFill>
                <a:latin typeface="Nunito"/>
              </a:rPr>
              <a:t>should</a:t>
            </a: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0" i="0" u="none" strike="noStrike" dirty="0" err="1">
                <a:solidFill>
                  <a:srgbClr val="000000"/>
                </a:solidFill>
                <a:latin typeface="Nunito"/>
              </a:rPr>
              <a:t>be</a:t>
            </a: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1" i="0" u="none" strike="noStrike" dirty="0" err="1">
                <a:solidFill>
                  <a:srgbClr val="000000"/>
                </a:solidFill>
                <a:latin typeface="Nunito"/>
              </a:rPr>
              <a:t>clear</a:t>
            </a:r>
            <a:r>
              <a:rPr lang="de-DE" sz="1200" b="1" i="0" u="none" strike="noStrike" dirty="0">
                <a:solidFill>
                  <a:srgbClr val="000000"/>
                </a:solidFill>
                <a:latin typeface="Nunito"/>
              </a:rPr>
              <a:t>, </a:t>
            </a:r>
            <a:r>
              <a:rPr lang="de-DE" sz="1200" b="1" i="0" u="none" strike="noStrike" dirty="0" err="1">
                <a:solidFill>
                  <a:srgbClr val="000000"/>
                </a:solidFill>
                <a:latin typeface="Nunito"/>
              </a:rPr>
              <a:t>measurable</a:t>
            </a:r>
            <a:r>
              <a:rPr lang="de-DE" sz="1200" b="1" i="0" u="none" strike="noStrike" dirty="0">
                <a:solidFill>
                  <a:srgbClr val="000000"/>
                </a:solidFill>
                <a:latin typeface="Nunito"/>
              </a:rPr>
              <a:t>, and </a:t>
            </a:r>
            <a:r>
              <a:rPr lang="de-DE" sz="1200" b="1" i="0" u="none" strike="noStrike" dirty="0" err="1">
                <a:solidFill>
                  <a:srgbClr val="000000"/>
                </a:solidFill>
                <a:latin typeface="Nunito"/>
              </a:rPr>
              <a:t>achievable</a:t>
            </a:r>
            <a:r>
              <a:rPr lang="de-DE" sz="1200" b="0" i="0" dirty="0">
                <a:solidFill>
                  <a:srgbClr val="444444"/>
                </a:solidFill>
                <a:latin typeface="Nunito"/>
              </a:rPr>
              <a:t>.</a:t>
            </a:r>
            <a:endParaRPr dirty="0"/>
          </a:p>
          <a:p>
            <a:pPr algn="l" rtl="0">
              <a:buFont typeface="Arial"/>
              <a:buChar char="•"/>
              <a:defRPr/>
            </a:pPr>
            <a:r>
              <a:rPr lang="de-DE" sz="1200" b="0" i="0" u="none" strike="noStrike" dirty="0" err="1">
                <a:solidFill>
                  <a:srgbClr val="000000"/>
                </a:solidFill>
                <a:latin typeface="Nunito"/>
              </a:rPr>
              <a:t>To</a:t>
            </a: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 do </a:t>
            </a:r>
            <a:r>
              <a:rPr lang="de-DE" sz="1200" b="0" i="0" u="none" strike="noStrike" dirty="0" err="1">
                <a:solidFill>
                  <a:srgbClr val="000000"/>
                </a:solidFill>
                <a:latin typeface="Nunito"/>
              </a:rPr>
              <a:t>this</a:t>
            </a: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, </a:t>
            </a:r>
            <a:r>
              <a:rPr lang="de-DE" sz="1200" b="0" i="0" u="none" strike="noStrike" dirty="0" err="1">
                <a:solidFill>
                  <a:srgbClr val="000000"/>
                </a:solidFill>
                <a:latin typeface="Nunito"/>
              </a:rPr>
              <a:t>we</a:t>
            </a: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0" i="0" u="none" strike="noStrike" dirty="0" err="1">
                <a:solidFill>
                  <a:srgbClr val="000000"/>
                </a:solidFill>
                <a:latin typeface="Nunito"/>
              </a:rPr>
              <a:t>use</a:t>
            </a: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0" i="0" u="none" strike="noStrike" dirty="0" err="1">
                <a:solidFill>
                  <a:srgbClr val="000000"/>
                </a:solidFill>
                <a:latin typeface="Nunito"/>
              </a:rPr>
              <a:t>the</a:t>
            </a: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1" i="0" u="none" strike="noStrike" dirty="0">
                <a:solidFill>
                  <a:srgbClr val="000000"/>
                </a:solidFill>
                <a:latin typeface="Nunito"/>
              </a:rPr>
              <a:t>SMART </a:t>
            </a:r>
            <a:r>
              <a:rPr lang="de-DE" sz="1200" b="1" i="0" u="none" strike="noStrike" dirty="0" err="1">
                <a:solidFill>
                  <a:srgbClr val="000000"/>
                </a:solidFill>
                <a:latin typeface="Nunito"/>
              </a:rPr>
              <a:t>criteria</a:t>
            </a:r>
            <a:r>
              <a:rPr lang="de-DE" sz="1200" b="0" i="0" dirty="0">
                <a:solidFill>
                  <a:srgbClr val="444444"/>
                </a:solidFill>
                <a:latin typeface="Nunito"/>
              </a:rPr>
              <a:t>.</a:t>
            </a:r>
            <a:endParaRPr dirty="0"/>
          </a:p>
          <a:p>
            <a:pPr algn="l" rtl="0">
              <a:buNone/>
              <a:defRPr/>
            </a:pPr>
            <a:r>
              <a:rPr lang="en-US" b="0" i="0" dirty="0">
                <a:solidFill>
                  <a:srgbClr val="444444"/>
                </a:solidFill>
                <a:latin typeface="Nunito"/>
              </a:rPr>
              <a:t>​</a:t>
            </a:r>
            <a:endParaRPr dirty="0"/>
          </a:p>
          <a:p>
            <a:pPr algn="l" rtl="0">
              <a:buNone/>
              <a:defRPr/>
            </a:pPr>
            <a:r>
              <a:rPr lang="de-DE" b="1" i="0" u="none" strike="noStrike" dirty="0">
                <a:solidFill>
                  <a:srgbClr val="000000"/>
                </a:solidFill>
                <a:latin typeface="Nunito"/>
              </a:rPr>
              <a:t>SMART </a:t>
            </a:r>
            <a:r>
              <a:rPr lang="de-DE" b="0" i="0" u="none" strike="noStrike" dirty="0" err="1">
                <a:solidFill>
                  <a:srgbClr val="444444"/>
                </a:solidFill>
                <a:latin typeface="Nunito"/>
              </a:rPr>
              <a:t>C</a:t>
            </a:r>
            <a:r>
              <a:rPr lang="de-DE" b="0" i="0" dirty="0" err="1">
                <a:solidFill>
                  <a:srgbClr val="444444"/>
                </a:solidFill>
                <a:latin typeface="Nunito"/>
              </a:rPr>
              <a:t>riteria</a:t>
            </a:r>
            <a:r>
              <a:rPr lang="de-DE" b="0" i="0" dirty="0">
                <a:solidFill>
                  <a:srgbClr val="444444"/>
                </a:solidFill>
                <a:latin typeface="Nunito"/>
              </a:rPr>
              <a:t>​</a:t>
            </a:r>
            <a:endParaRPr dirty="0"/>
          </a:p>
          <a:p>
            <a:pPr algn="l" rtl="0">
              <a:buFont typeface="Arial"/>
              <a:buChar char="•"/>
              <a:defRPr/>
            </a:pP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Origin: </a:t>
            </a:r>
            <a:r>
              <a:rPr lang="de-DE" sz="1200" b="1" i="0" u="none" strike="noStrike" dirty="0">
                <a:solidFill>
                  <a:srgbClr val="000000"/>
                </a:solidFill>
                <a:latin typeface="Nunito"/>
              </a:rPr>
              <a:t>George T. Doran (1981) </a:t>
            </a: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– </a:t>
            </a:r>
            <a:r>
              <a:rPr lang="de-DE" sz="1200" b="0" i="0" u="none" strike="noStrike" dirty="0" err="1">
                <a:solidFill>
                  <a:srgbClr val="000000"/>
                </a:solidFill>
                <a:latin typeface="Nunito"/>
              </a:rPr>
              <a:t>principle</a:t>
            </a: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0" i="0" u="none" strike="noStrike" dirty="0" err="1">
                <a:solidFill>
                  <a:srgbClr val="000000"/>
                </a:solidFill>
                <a:latin typeface="Nunito"/>
              </a:rPr>
              <a:t>for</a:t>
            </a: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 goal-</a:t>
            </a:r>
            <a:r>
              <a:rPr lang="de-DE" sz="1200" b="0" i="0" u="none" strike="noStrike" dirty="0" err="1">
                <a:solidFill>
                  <a:srgbClr val="000000"/>
                </a:solidFill>
                <a:latin typeface="Nunito"/>
              </a:rPr>
              <a:t>oriented</a:t>
            </a: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0" i="0" u="none" strike="noStrike" dirty="0" err="1">
                <a:solidFill>
                  <a:srgbClr val="000000"/>
                </a:solidFill>
                <a:latin typeface="Nunito"/>
              </a:rPr>
              <a:t>goal</a:t>
            </a: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0" i="0" u="none" strike="noStrike" dirty="0" err="1">
                <a:solidFill>
                  <a:srgbClr val="000000"/>
                </a:solidFill>
                <a:latin typeface="Nunito"/>
              </a:rPr>
              <a:t>setting</a:t>
            </a:r>
            <a:r>
              <a:rPr lang="de-DE" sz="1200" b="0" i="0" dirty="0">
                <a:solidFill>
                  <a:srgbClr val="444444"/>
                </a:solidFill>
                <a:latin typeface="Nunito"/>
              </a:rPr>
              <a:t>.</a:t>
            </a:r>
            <a:endParaRPr dirty="0"/>
          </a:p>
          <a:p>
            <a:pPr algn="l" rtl="0">
              <a:buFont typeface="Arial"/>
              <a:buChar char="•"/>
              <a:defRPr/>
            </a:pP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A </a:t>
            </a:r>
            <a:r>
              <a:rPr lang="de-DE" sz="1200" b="0" i="0" u="none" strike="noStrike" dirty="0" err="1">
                <a:solidFill>
                  <a:srgbClr val="000000"/>
                </a:solidFill>
                <a:latin typeface="Nunito"/>
              </a:rPr>
              <a:t>good</a:t>
            </a: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0" i="0" u="none" strike="noStrike" dirty="0" err="1">
                <a:solidFill>
                  <a:srgbClr val="000000"/>
                </a:solidFill>
                <a:latin typeface="Nunito"/>
              </a:rPr>
              <a:t>objective</a:t>
            </a: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0" i="0" u="none" strike="noStrike" dirty="0" err="1">
                <a:solidFill>
                  <a:srgbClr val="000000"/>
                </a:solidFill>
                <a:latin typeface="Nunito"/>
              </a:rPr>
              <a:t>is</a:t>
            </a: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:</a:t>
            </a:r>
            <a:r>
              <a:rPr lang="de-DE" sz="1200" b="0" i="0" dirty="0">
                <a:solidFill>
                  <a:srgbClr val="444444"/>
                </a:solidFill>
                <a:latin typeface="Nunito"/>
              </a:rPr>
              <a:t>​</a:t>
            </a:r>
            <a:endParaRPr dirty="0"/>
          </a:p>
          <a:p>
            <a:pPr algn="l" rtl="0">
              <a:buFont typeface="Arial"/>
              <a:buChar char="•"/>
              <a:defRPr/>
            </a:pPr>
            <a:r>
              <a:rPr lang="de-DE" sz="1200" b="1" i="0" u="none" strike="noStrike" dirty="0" err="1">
                <a:solidFill>
                  <a:srgbClr val="000000"/>
                </a:solidFill>
                <a:latin typeface="Nunito"/>
              </a:rPr>
              <a:t>Specific</a:t>
            </a:r>
            <a:r>
              <a:rPr lang="de-DE" sz="1200" b="1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– </a:t>
            </a:r>
            <a:r>
              <a:rPr lang="de-DE" sz="1200" b="0" i="0" u="none" strike="noStrike" dirty="0" err="1">
                <a:solidFill>
                  <a:srgbClr val="000000"/>
                </a:solidFill>
                <a:latin typeface="Nunito"/>
              </a:rPr>
              <a:t>clear</a:t>
            </a: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 and </a:t>
            </a:r>
            <a:r>
              <a:rPr lang="de-DE" sz="1200" b="0" i="0" dirty="0" err="1">
                <a:solidFill>
                  <a:srgbClr val="444444"/>
                </a:solidFill>
                <a:latin typeface="Nunito"/>
              </a:rPr>
              <a:t>unambiguous</a:t>
            </a:r>
            <a:r>
              <a:rPr lang="de-DE" sz="1200" b="0" i="0" dirty="0">
                <a:solidFill>
                  <a:srgbClr val="444444"/>
                </a:solidFill>
                <a:latin typeface="Nunito"/>
              </a:rPr>
              <a:t>​</a:t>
            </a:r>
            <a:endParaRPr dirty="0"/>
          </a:p>
          <a:p>
            <a:pPr algn="l" rtl="0">
              <a:buFont typeface="Arial"/>
              <a:buChar char="•"/>
              <a:defRPr/>
            </a:pPr>
            <a:r>
              <a:rPr lang="de-DE" sz="1200" b="1" i="0" u="none" strike="noStrike" dirty="0" err="1">
                <a:solidFill>
                  <a:srgbClr val="000000"/>
                </a:solidFill>
                <a:latin typeface="Nunito"/>
              </a:rPr>
              <a:t>Measurable</a:t>
            </a:r>
            <a:r>
              <a:rPr lang="de-DE" sz="1200" b="1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– </a:t>
            </a:r>
            <a:r>
              <a:rPr lang="de-DE" sz="1200" b="0" i="0" u="none" strike="noStrike" dirty="0" err="1">
                <a:solidFill>
                  <a:srgbClr val="000000"/>
                </a:solidFill>
                <a:latin typeface="Nunito"/>
              </a:rPr>
              <a:t>success</a:t>
            </a: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0" i="0" u="none" strike="noStrike" dirty="0" err="1">
                <a:solidFill>
                  <a:srgbClr val="000000"/>
                </a:solidFill>
                <a:latin typeface="Nunito"/>
              </a:rPr>
              <a:t>can</a:t>
            </a: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0" i="0" u="none" strike="noStrike" dirty="0" err="1">
                <a:solidFill>
                  <a:srgbClr val="000000"/>
                </a:solidFill>
                <a:latin typeface="Nunito"/>
              </a:rPr>
              <a:t>be</a:t>
            </a: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0" i="0" dirty="0" err="1">
                <a:solidFill>
                  <a:srgbClr val="444444"/>
                </a:solidFill>
                <a:latin typeface="Nunito"/>
              </a:rPr>
              <a:t>verified</a:t>
            </a:r>
            <a:r>
              <a:rPr lang="de-DE" sz="1200" b="0" i="0" dirty="0">
                <a:solidFill>
                  <a:srgbClr val="444444"/>
                </a:solidFill>
                <a:latin typeface="Nunito"/>
              </a:rPr>
              <a:t>​</a:t>
            </a:r>
            <a:endParaRPr dirty="0"/>
          </a:p>
          <a:p>
            <a:pPr algn="l" rtl="0">
              <a:buFont typeface="Arial"/>
              <a:buChar char="•"/>
              <a:defRPr/>
            </a:pPr>
            <a:r>
              <a:rPr lang="de-DE" sz="1200" b="1" i="0" u="none" strike="noStrike" dirty="0" err="1">
                <a:solidFill>
                  <a:srgbClr val="000000"/>
                </a:solidFill>
                <a:latin typeface="Nunito"/>
              </a:rPr>
              <a:t>Attractive</a:t>
            </a:r>
            <a:r>
              <a:rPr lang="de-DE" sz="1200" b="1" i="0" u="none" strike="noStrike" dirty="0">
                <a:solidFill>
                  <a:srgbClr val="000000"/>
                </a:solidFill>
                <a:latin typeface="Nunito"/>
              </a:rPr>
              <a:t> / </a:t>
            </a:r>
            <a:r>
              <a:rPr lang="de-DE" sz="1200" b="1" i="0" u="none" strike="noStrike" dirty="0" err="1">
                <a:solidFill>
                  <a:srgbClr val="000000"/>
                </a:solidFill>
                <a:latin typeface="Nunito"/>
              </a:rPr>
              <a:t>Accepted</a:t>
            </a:r>
            <a:r>
              <a:rPr lang="de-DE" sz="1200" b="1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– </a:t>
            </a:r>
            <a:r>
              <a:rPr lang="de-DE" sz="1200" b="0" i="0" dirty="0" err="1">
                <a:solidFill>
                  <a:srgbClr val="444444"/>
                </a:solidFill>
                <a:latin typeface="Nunito"/>
              </a:rPr>
              <a:t>motivating</a:t>
            </a:r>
            <a:r>
              <a:rPr lang="de-DE" sz="1200" b="0" i="0" dirty="0">
                <a:solidFill>
                  <a:srgbClr val="444444"/>
                </a:solidFill>
                <a:latin typeface="Nunito"/>
              </a:rPr>
              <a:t>​</a:t>
            </a:r>
            <a:endParaRPr dirty="0"/>
          </a:p>
          <a:p>
            <a:pPr algn="l" rtl="0">
              <a:buFont typeface="Arial"/>
              <a:buChar char="•"/>
              <a:defRPr/>
            </a:pPr>
            <a:r>
              <a:rPr lang="de-DE" sz="1200" b="1" i="0" u="none" strike="noStrike" dirty="0" err="1">
                <a:solidFill>
                  <a:srgbClr val="000000"/>
                </a:solidFill>
                <a:latin typeface="Nunito"/>
              </a:rPr>
              <a:t>Realistic</a:t>
            </a:r>
            <a:r>
              <a:rPr lang="de-DE" sz="1200" b="1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– </a:t>
            </a:r>
            <a:r>
              <a:rPr lang="de-DE" sz="1200" b="0" i="0" dirty="0" err="1">
                <a:solidFill>
                  <a:srgbClr val="444444"/>
                </a:solidFill>
                <a:latin typeface="Nunito"/>
              </a:rPr>
              <a:t>achievable</a:t>
            </a:r>
            <a:r>
              <a:rPr lang="de-DE" sz="1200" b="0" i="0" dirty="0">
                <a:solidFill>
                  <a:srgbClr val="444444"/>
                </a:solidFill>
                <a:latin typeface="Nunito"/>
              </a:rPr>
              <a:t>​</a:t>
            </a:r>
            <a:endParaRPr dirty="0"/>
          </a:p>
          <a:p>
            <a:pPr algn="l" rtl="0">
              <a:buFont typeface="Arial"/>
              <a:buChar char="•"/>
              <a:defRPr/>
            </a:pPr>
            <a:r>
              <a:rPr lang="de-DE" sz="1200" b="1" i="0" u="none" strike="noStrike" dirty="0">
                <a:solidFill>
                  <a:srgbClr val="000000"/>
                </a:solidFill>
                <a:latin typeface="Nunito"/>
              </a:rPr>
              <a:t>Time-</a:t>
            </a:r>
            <a:r>
              <a:rPr lang="de-DE" sz="1200" b="1" i="0" u="none" strike="noStrike" dirty="0" err="1">
                <a:solidFill>
                  <a:srgbClr val="000000"/>
                </a:solidFill>
                <a:latin typeface="Nunito"/>
              </a:rPr>
              <a:t>bound</a:t>
            </a:r>
            <a:r>
              <a:rPr lang="de-DE" sz="1200" b="1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– </a:t>
            </a:r>
            <a:r>
              <a:rPr lang="de-DE" sz="1200" b="0" i="0" dirty="0" err="1">
                <a:solidFill>
                  <a:srgbClr val="444444"/>
                </a:solidFill>
                <a:latin typeface="Nunito"/>
              </a:rPr>
              <a:t>defined</a:t>
            </a: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 in </a:t>
            </a:r>
            <a:r>
              <a:rPr lang="de-DE" sz="1200" b="0" i="0" u="none" strike="noStrike" dirty="0" err="1">
                <a:solidFill>
                  <a:srgbClr val="000000"/>
                </a:solidFill>
                <a:latin typeface="Nunito"/>
              </a:rPr>
              <a:t>terms</a:t>
            </a: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0" i="0" u="none" strike="noStrike" dirty="0" err="1">
                <a:solidFill>
                  <a:srgbClr val="000000"/>
                </a:solidFill>
                <a:latin typeface="Nunito"/>
              </a:rPr>
              <a:t>of</a:t>
            </a: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 time​</a:t>
            </a:r>
            <a:endParaRPr dirty="0"/>
          </a:p>
          <a:p>
            <a:pPr algn="l" rtl="0">
              <a:buNone/>
              <a:defRPr/>
            </a:pPr>
            <a:r>
              <a:rPr lang="de-DE" b="0" i="0" dirty="0" err="1">
                <a:solidFill>
                  <a:srgbClr val="444444"/>
                </a:solidFill>
                <a:latin typeface="Nunito"/>
              </a:rPr>
              <a:t>Examples</a:t>
            </a:r>
            <a:endParaRPr dirty="0"/>
          </a:p>
          <a:p>
            <a:pPr algn="l" rtl="0">
              <a:buFont typeface="Arial"/>
              <a:buChar char="•"/>
              <a:defRPr/>
            </a:pP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“I </a:t>
            </a:r>
            <a:r>
              <a:rPr lang="de-DE" sz="1200" b="0" i="0" u="none" strike="noStrike" dirty="0" err="1">
                <a:solidFill>
                  <a:srgbClr val="000000"/>
                </a:solidFill>
                <a:latin typeface="Nunito"/>
              </a:rPr>
              <a:t>want</a:t>
            </a: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0" i="0" u="none" strike="noStrike" dirty="0" err="1">
                <a:solidFill>
                  <a:srgbClr val="000000"/>
                </a:solidFill>
                <a:latin typeface="Nunito"/>
              </a:rPr>
              <a:t>to</a:t>
            </a: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0" i="0" u="none" strike="noStrike" dirty="0" err="1">
                <a:solidFill>
                  <a:srgbClr val="000000"/>
                </a:solidFill>
                <a:latin typeface="Nunito"/>
              </a:rPr>
              <a:t>earn</a:t>
            </a: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0" i="0" u="none" strike="noStrike" dirty="0" err="1">
                <a:solidFill>
                  <a:srgbClr val="000000"/>
                </a:solidFill>
                <a:latin typeface="Nunito"/>
              </a:rPr>
              <a:t>more</a:t>
            </a: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0" i="0" u="none" strike="noStrike" dirty="0" err="1">
                <a:solidFill>
                  <a:srgbClr val="000000"/>
                </a:solidFill>
                <a:latin typeface="Nunito"/>
              </a:rPr>
              <a:t>money</a:t>
            </a: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.” → “I </a:t>
            </a:r>
            <a:r>
              <a:rPr lang="de-DE" sz="1200" b="0" i="0" u="none" strike="noStrike" dirty="0" err="1">
                <a:solidFill>
                  <a:srgbClr val="000000"/>
                </a:solidFill>
                <a:latin typeface="Nunito"/>
              </a:rPr>
              <a:t>want</a:t>
            </a: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0" i="0" u="none" strike="noStrike" dirty="0" err="1">
                <a:solidFill>
                  <a:srgbClr val="000000"/>
                </a:solidFill>
                <a:latin typeface="Nunito"/>
              </a:rPr>
              <a:t>to</a:t>
            </a: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0" i="0" u="none" strike="noStrike" dirty="0" err="1">
                <a:solidFill>
                  <a:srgbClr val="000000"/>
                </a:solidFill>
                <a:latin typeface="Nunito"/>
              </a:rPr>
              <a:t>secure</a:t>
            </a: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0" i="0" u="none" strike="noStrike" dirty="0" err="1">
                <a:solidFill>
                  <a:srgbClr val="000000"/>
                </a:solidFill>
                <a:latin typeface="Nunito"/>
              </a:rPr>
              <a:t>three</a:t>
            </a: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0" i="0" u="none" strike="noStrike" dirty="0" err="1">
                <a:solidFill>
                  <a:srgbClr val="000000"/>
                </a:solidFill>
                <a:latin typeface="Nunito"/>
              </a:rPr>
              <a:t>new</a:t>
            </a: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0" i="0" u="none" strike="noStrike" dirty="0" err="1">
                <a:solidFill>
                  <a:srgbClr val="000000"/>
                </a:solidFill>
                <a:latin typeface="Nunito"/>
              </a:rPr>
              <a:t>freelance</a:t>
            </a: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0" i="0" u="none" strike="noStrike" dirty="0" err="1">
                <a:solidFill>
                  <a:srgbClr val="000000"/>
                </a:solidFill>
                <a:latin typeface="Nunito"/>
              </a:rPr>
              <a:t>projects</a:t>
            </a: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0" i="0" u="none" strike="noStrike" dirty="0" err="1">
                <a:solidFill>
                  <a:srgbClr val="000000"/>
                </a:solidFill>
                <a:latin typeface="Nunito"/>
              </a:rPr>
              <a:t>within</a:t>
            </a: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0" i="0" u="none" strike="noStrike" dirty="0" err="1">
                <a:solidFill>
                  <a:srgbClr val="000000"/>
                </a:solidFill>
                <a:latin typeface="Nunito"/>
              </a:rPr>
              <a:t>the</a:t>
            </a: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0" i="0" u="none" strike="noStrike" dirty="0" err="1">
                <a:solidFill>
                  <a:srgbClr val="000000"/>
                </a:solidFill>
                <a:latin typeface="Nunito"/>
              </a:rPr>
              <a:t>next</a:t>
            </a: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0" i="0" u="none" strike="noStrike" dirty="0" err="1">
                <a:solidFill>
                  <a:srgbClr val="000000"/>
                </a:solidFill>
                <a:latin typeface="Nunito"/>
              </a:rPr>
              <a:t>six</a:t>
            </a: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0" i="0" u="none" strike="noStrike" dirty="0" err="1">
                <a:solidFill>
                  <a:srgbClr val="000000"/>
                </a:solidFill>
                <a:latin typeface="Nunito"/>
              </a:rPr>
              <a:t>months</a:t>
            </a:r>
            <a:r>
              <a:rPr lang="de-DE" sz="1200" b="0" i="0" dirty="0">
                <a:solidFill>
                  <a:srgbClr val="444444"/>
                </a:solidFill>
                <a:latin typeface="Nunito"/>
              </a:rPr>
              <a:t>.”​</a:t>
            </a:r>
            <a:endParaRPr dirty="0"/>
          </a:p>
          <a:p>
            <a:pPr algn="l" rtl="0">
              <a:buFont typeface="Arial"/>
              <a:buChar char="•"/>
              <a:defRPr/>
            </a:pP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“I </a:t>
            </a:r>
            <a:r>
              <a:rPr lang="de-DE" sz="1200" b="0" i="0" u="none" strike="noStrike" dirty="0" err="1">
                <a:solidFill>
                  <a:srgbClr val="000000"/>
                </a:solidFill>
                <a:latin typeface="Nunito"/>
              </a:rPr>
              <a:t>want</a:t>
            </a: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0" i="0" u="none" strike="noStrike" dirty="0" err="1">
                <a:solidFill>
                  <a:srgbClr val="000000"/>
                </a:solidFill>
                <a:latin typeface="Nunito"/>
              </a:rPr>
              <a:t>to</a:t>
            </a: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0" i="0" u="none" strike="noStrike" dirty="0" err="1">
                <a:solidFill>
                  <a:srgbClr val="000000"/>
                </a:solidFill>
                <a:latin typeface="Nunito"/>
              </a:rPr>
              <a:t>get</a:t>
            </a: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 fitter.” → “I </a:t>
            </a:r>
            <a:r>
              <a:rPr lang="de-DE" sz="1200" b="0" i="0" u="none" strike="noStrike" dirty="0" err="1">
                <a:solidFill>
                  <a:srgbClr val="000000"/>
                </a:solidFill>
                <a:latin typeface="Nunito"/>
              </a:rPr>
              <a:t>want</a:t>
            </a: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0" i="0" u="none" strike="noStrike" dirty="0" err="1">
                <a:solidFill>
                  <a:srgbClr val="000000"/>
                </a:solidFill>
                <a:latin typeface="Nunito"/>
              </a:rPr>
              <a:t>to</a:t>
            </a: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0" i="0" u="none" strike="noStrike" dirty="0" err="1">
                <a:solidFill>
                  <a:srgbClr val="000000"/>
                </a:solidFill>
                <a:latin typeface="Nunito"/>
              </a:rPr>
              <a:t>improve</a:t>
            </a: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0" i="0" u="none" strike="noStrike" dirty="0" err="1">
                <a:solidFill>
                  <a:srgbClr val="000000"/>
                </a:solidFill>
                <a:latin typeface="Nunito"/>
              </a:rPr>
              <a:t>my</a:t>
            </a: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 5 km time </a:t>
            </a:r>
            <a:r>
              <a:rPr lang="de-DE" sz="1200" b="0" i="0" u="none" strike="noStrike" dirty="0" err="1">
                <a:solidFill>
                  <a:srgbClr val="000000"/>
                </a:solidFill>
                <a:latin typeface="Nunito"/>
              </a:rPr>
              <a:t>by</a:t>
            </a: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 5 </a:t>
            </a:r>
            <a:r>
              <a:rPr lang="de-DE" sz="1200" b="0" i="0" u="none" strike="noStrike" dirty="0" err="1">
                <a:solidFill>
                  <a:srgbClr val="000000"/>
                </a:solidFill>
                <a:latin typeface="Nunito"/>
              </a:rPr>
              <a:t>minutes</a:t>
            </a: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0" i="0" u="none" strike="noStrike" dirty="0" err="1">
                <a:solidFill>
                  <a:srgbClr val="000000"/>
                </a:solidFill>
                <a:latin typeface="Nunito"/>
              </a:rPr>
              <a:t>within</a:t>
            </a: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 3 </a:t>
            </a:r>
            <a:r>
              <a:rPr lang="de-DE" sz="1200" b="0" i="0" u="none" strike="noStrike" dirty="0" err="1">
                <a:solidFill>
                  <a:srgbClr val="000000"/>
                </a:solidFill>
                <a:latin typeface="Nunito"/>
              </a:rPr>
              <a:t>months</a:t>
            </a:r>
            <a:r>
              <a:rPr lang="de-DE" sz="1200" b="0" i="0" dirty="0">
                <a:solidFill>
                  <a:srgbClr val="444444"/>
                </a:solidFill>
                <a:latin typeface="Nunito"/>
              </a:rPr>
              <a:t>.”</a:t>
            </a:r>
            <a:endParaRPr dirty="0"/>
          </a:p>
          <a:p>
            <a:pPr algn="l" rtl="0">
              <a:buFont typeface="Arial"/>
              <a:buChar char="•"/>
              <a:defRPr/>
            </a:pP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“I </a:t>
            </a:r>
            <a:r>
              <a:rPr lang="de-DE" sz="1200" b="0" i="0" u="none" strike="noStrike" dirty="0" err="1">
                <a:solidFill>
                  <a:srgbClr val="000000"/>
                </a:solidFill>
                <a:latin typeface="Nunito"/>
              </a:rPr>
              <a:t>should</a:t>
            </a: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0" i="0" u="none" strike="noStrike" dirty="0" err="1">
                <a:solidFill>
                  <a:srgbClr val="000000"/>
                </a:solidFill>
                <a:latin typeface="Nunito"/>
              </a:rPr>
              <a:t>expand</a:t>
            </a: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0" i="0" u="none" strike="noStrike" dirty="0" err="1">
                <a:solidFill>
                  <a:srgbClr val="000000"/>
                </a:solidFill>
                <a:latin typeface="Nunito"/>
              </a:rPr>
              <a:t>my</a:t>
            </a: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 network.” → “I will </a:t>
            </a:r>
            <a:r>
              <a:rPr lang="de-DE" sz="1200" b="0" i="0" u="none" strike="noStrike" dirty="0" err="1">
                <a:solidFill>
                  <a:srgbClr val="000000"/>
                </a:solidFill>
                <a:latin typeface="Nunito"/>
              </a:rPr>
              <a:t>attend</a:t>
            </a: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 5 </a:t>
            </a:r>
            <a:r>
              <a:rPr lang="de-DE" sz="1200" b="0" i="0" u="none" strike="noStrike" dirty="0" err="1">
                <a:solidFill>
                  <a:srgbClr val="000000"/>
                </a:solidFill>
                <a:latin typeface="Nunito"/>
              </a:rPr>
              <a:t>industry-specific</a:t>
            </a: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 online </a:t>
            </a:r>
            <a:r>
              <a:rPr lang="de-DE" sz="1200" b="0" i="0" u="none" strike="noStrike" dirty="0" err="1">
                <a:solidFill>
                  <a:srgbClr val="000000"/>
                </a:solidFill>
                <a:latin typeface="Nunito"/>
              </a:rPr>
              <a:t>events</a:t>
            </a: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0" i="0" u="none" strike="noStrike" dirty="0" err="1">
                <a:solidFill>
                  <a:srgbClr val="000000"/>
                </a:solidFill>
                <a:latin typeface="Nunito"/>
              </a:rPr>
              <a:t>by</a:t>
            </a: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0" i="0" u="none" strike="noStrike" dirty="0" err="1">
                <a:solidFill>
                  <a:srgbClr val="000000"/>
                </a:solidFill>
                <a:latin typeface="Nunito"/>
              </a:rPr>
              <a:t>the</a:t>
            </a: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 end </a:t>
            </a:r>
            <a:r>
              <a:rPr lang="de-DE" sz="1200" b="0" i="0" u="none" strike="noStrike" dirty="0" err="1">
                <a:solidFill>
                  <a:srgbClr val="000000"/>
                </a:solidFill>
                <a:latin typeface="Nunito"/>
              </a:rPr>
              <a:t>of</a:t>
            </a: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0" i="0" u="none" strike="noStrike" dirty="0" err="1">
                <a:solidFill>
                  <a:srgbClr val="000000"/>
                </a:solidFill>
                <a:latin typeface="Nunito"/>
              </a:rPr>
              <a:t>the</a:t>
            </a: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0" i="0" u="none" strike="noStrike" dirty="0" err="1">
                <a:solidFill>
                  <a:srgbClr val="000000"/>
                </a:solidFill>
                <a:latin typeface="Nunito"/>
              </a:rPr>
              <a:t>quarter</a:t>
            </a:r>
            <a:r>
              <a:rPr lang="de-DE" sz="1200" b="0" i="0" dirty="0">
                <a:solidFill>
                  <a:srgbClr val="444444"/>
                </a:solidFill>
                <a:latin typeface="Nunito"/>
              </a:rPr>
              <a:t>.”​</a:t>
            </a:r>
            <a:endParaRPr dirty="0"/>
          </a:p>
          <a:p>
            <a:pPr algn="l" rtl="0">
              <a:buNone/>
              <a:defRPr/>
            </a:pPr>
            <a:r>
              <a:rPr lang="en-US" b="0" i="0" dirty="0">
                <a:solidFill>
                  <a:srgbClr val="444444"/>
                </a:solidFill>
                <a:latin typeface="Nunito"/>
              </a:rPr>
              <a:t>​</a:t>
            </a:r>
            <a:endParaRPr dirty="0"/>
          </a:p>
          <a:p>
            <a:pPr algn="l" rtl="0">
              <a:buNone/>
              <a:defRPr/>
            </a:pPr>
            <a:r>
              <a:rPr lang="de-DE" b="1" i="0" u="none" strike="noStrike" dirty="0" err="1">
                <a:solidFill>
                  <a:srgbClr val="000000"/>
                </a:solidFill>
                <a:latin typeface="Nunito"/>
              </a:rPr>
              <a:t>Procedure</a:t>
            </a:r>
            <a:r>
              <a:rPr lang="de-DE" b="0" i="0" dirty="0">
                <a:solidFill>
                  <a:srgbClr val="444444"/>
                </a:solidFill>
                <a:latin typeface="Nunito"/>
              </a:rPr>
              <a:t>​</a:t>
            </a:r>
            <a:endParaRPr dirty="0"/>
          </a:p>
          <a:p>
            <a:pPr algn="l" rtl="0">
              <a:buFont typeface="Arial"/>
              <a:buChar char="•"/>
              <a:defRPr/>
            </a:pPr>
            <a:r>
              <a:rPr lang="de-DE" sz="1200" b="0" i="0" u="none" strike="noStrike" dirty="0" err="1">
                <a:solidFill>
                  <a:srgbClr val="000000"/>
                </a:solidFill>
                <a:latin typeface="Nunito"/>
              </a:rPr>
              <a:t>Formulate</a:t>
            </a: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0" i="0" u="none" strike="noStrike" dirty="0" err="1">
                <a:solidFill>
                  <a:srgbClr val="000000"/>
                </a:solidFill>
                <a:latin typeface="Nunito"/>
              </a:rPr>
              <a:t>your</a:t>
            </a: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0" i="0" u="none" strike="noStrike" dirty="0" err="1">
                <a:solidFill>
                  <a:srgbClr val="000000"/>
                </a:solidFill>
                <a:latin typeface="Nunito"/>
              </a:rPr>
              <a:t>goals</a:t>
            </a: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, </a:t>
            </a:r>
            <a:r>
              <a:rPr lang="de-DE" sz="1200" b="0" i="0" u="none" strike="noStrike" dirty="0" err="1">
                <a:solidFill>
                  <a:srgbClr val="000000"/>
                </a:solidFill>
                <a:latin typeface="Nunito"/>
              </a:rPr>
              <a:t>derived</a:t>
            </a: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0" i="0" u="none" strike="noStrike" dirty="0" err="1">
                <a:solidFill>
                  <a:srgbClr val="000000"/>
                </a:solidFill>
                <a:latin typeface="Nunito"/>
              </a:rPr>
              <a:t>from</a:t>
            </a: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 HMW </a:t>
            </a:r>
            <a:r>
              <a:rPr lang="de-DE" sz="1200" b="0" i="0" u="none" strike="noStrike" dirty="0" err="1">
                <a:solidFill>
                  <a:srgbClr val="000000"/>
                </a:solidFill>
                <a:latin typeface="Nunito"/>
              </a:rPr>
              <a:t>questions</a:t>
            </a:r>
            <a:r>
              <a:rPr lang="de-DE" sz="1200" b="0" i="0" dirty="0">
                <a:solidFill>
                  <a:srgbClr val="444444"/>
                </a:solidFill>
                <a:latin typeface="Nunito"/>
              </a:rPr>
              <a:t>,</a:t>
            </a: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1" i="0" u="none" strike="noStrike" dirty="0" err="1">
                <a:solidFill>
                  <a:srgbClr val="000000"/>
                </a:solidFill>
                <a:latin typeface="Nunito"/>
              </a:rPr>
              <a:t>according</a:t>
            </a:r>
            <a:r>
              <a:rPr lang="de-DE" sz="1200" b="1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1" i="0" u="none" strike="noStrike" dirty="0" err="1">
                <a:solidFill>
                  <a:srgbClr val="000000"/>
                </a:solidFill>
                <a:latin typeface="Nunito"/>
              </a:rPr>
              <a:t>to</a:t>
            </a:r>
            <a:r>
              <a:rPr lang="de-DE" sz="1200" b="1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1" i="0" u="none" strike="noStrike" dirty="0" err="1">
                <a:solidFill>
                  <a:srgbClr val="000000"/>
                </a:solidFill>
                <a:latin typeface="Nunito"/>
              </a:rPr>
              <a:t>the</a:t>
            </a:r>
            <a:r>
              <a:rPr lang="de-DE" sz="1200" b="1" i="0" u="none" strike="noStrike" dirty="0">
                <a:solidFill>
                  <a:srgbClr val="000000"/>
                </a:solidFill>
                <a:latin typeface="Nunito"/>
              </a:rPr>
              <a:t> SMART </a:t>
            </a:r>
            <a:r>
              <a:rPr lang="de-DE" sz="1200" b="1" i="0" u="none" strike="noStrike" dirty="0" err="1">
                <a:solidFill>
                  <a:srgbClr val="000000"/>
                </a:solidFill>
                <a:latin typeface="Nunito"/>
              </a:rPr>
              <a:t>criteria</a:t>
            </a:r>
            <a:r>
              <a:rPr lang="de-DE" sz="1200" b="0" i="0" dirty="0">
                <a:solidFill>
                  <a:srgbClr val="444444"/>
                </a:solidFill>
                <a:latin typeface="Nunito"/>
              </a:rPr>
              <a:t>.</a:t>
            </a:r>
            <a:endParaRPr dirty="0"/>
          </a:p>
          <a:p>
            <a:pPr algn="l" rtl="0">
              <a:buFont typeface="Arial"/>
              <a:buChar char="•"/>
              <a:defRPr/>
            </a:pPr>
            <a:r>
              <a:rPr lang="de-DE" sz="1200" b="0" i="0" u="none" strike="noStrike" dirty="0" err="1">
                <a:solidFill>
                  <a:srgbClr val="000000"/>
                </a:solidFill>
                <a:latin typeface="Nunito"/>
              </a:rPr>
              <a:t>Each</a:t>
            </a: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0" i="0" u="none" strike="noStrike" dirty="0" err="1">
                <a:solidFill>
                  <a:srgbClr val="000000"/>
                </a:solidFill>
                <a:latin typeface="Nunito"/>
              </a:rPr>
              <a:t>goal</a:t>
            </a: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0" i="0" u="none" strike="noStrike" dirty="0" err="1">
                <a:solidFill>
                  <a:srgbClr val="000000"/>
                </a:solidFill>
                <a:latin typeface="Nunito"/>
              </a:rPr>
              <a:t>should</a:t>
            </a: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0" i="0" u="none" strike="noStrike" dirty="0" err="1">
                <a:solidFill>
                  <a:srgbClr val="000000"/>
                </a:solidFill>
                <a:latin typeface="Nunito"/>
              </a:rPr>
              <a:t>be</a:t>
            </a: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1" i="0" u="none" strike="noStrike" dirty="0" err="1">
                <a:solidFill>
                  <a:srgbClr val="000000"/>
                </a:solidFill>
                <a:latin typeface="Nunito"/>
              </a:rPr>
              <a:t>clear</a:t>
            </a:r>
            <a:r>
              <a:rPr lang="de-DE" sz="1200" b="1" i="0" u="none" strike="noStrike" dirty="0">
                <a:solidFill>
                  <a:srgbClr val="000000"/>
                </a:solidFill>
                <a:latin typeface="Nunito"/>
              </a:rPr>
              <a:t>, </a:t>
            </a:r>
            <a:r>
              <a:rPr lang="de-DE" sz="1200" b="1" i="0" u="none" strike="noStrike" dirty="0" err="1">
                <a:solidFill>
                  <a:srgbClr val="000000"/>
                </a:solidFill>
                <a:latin typeface="Nunito"/>
              </a:rPr>
              <a:t>measurable</a:t>
            </a:r>
            <a:r>
              <a:rPr lang="de-DE" sz="1200" b="1" i="0" u="none" strike="noStrike" dirty="0">
                <a:solidFill>
                  <a:srgbClr val="000000"/>
                </a:solidFill>
                <a:latin typeface="Nunito"/>
              </a:rPr>
              <a:t> and </a:t>
            </a:r>
            <a:r>
              <a:rPr lang="de-DE" sz="1200" b="1" i="0" u="none" strike="noStrike" dirty="0" err="1">
                <a:solidFill>
                  <a:srgbClr val="000000"/>
                </a:solidFill>
                <a:latin typeface="Nunito"/>
              </a:rPr>
              <a:t>verifiable</a:t>
            </a:r>
            <a:r>
              <a:rPr lang="de-DE" sz="1200" b="0" i="0" dirty="0">
                <a:solidFill>
                  <a:srgbClr val="444444"/>
                </a:solidFill>
                <a:latin typeface="Nunito"/>
              </a:rPr>
              <a:t>.</a:t>
            </a:r>
            <a:endParaRPr dirty="0"/>
          </a:p>
          <a:p>
            <a:pPr algn="l" rtl="0">
              <a:buNone/>
              <a:defRPr/>
            </a:pPr>
            <a:r>
              <a:rPr lang="en-US" b="0" i="0" dirty="0">
                <a:solidFill>
                  <a:srgbClr val="444444"/>
                </a:solidFill>
                <a:latin typeface="Nunito"/>
              </a:rPr>
              <a:t>​</a:t>
            </a:r>
            <a:endParaRPr dirty="0"/>
          </a:p>
          <a:p>
            <a:pPr algn="l" rtl="0">
              <a:buNone/>
              <a:defRPr/>
            </a:pPr>
            <a:r>
              <a:rPr lang="de-DE" b="0" i="0" dirty="0">
                <a:solidFill>
                  <a:srgbClr val="444444"/>
                </a:solidFill>
                <a:latin typeface="Nunito"/>
              </a:rPr>
              <a:t>Transition​</a:t>
            </a:r>
            <a:endParaRPr dirty="0"/>
          </a:p>
          <a:p>
            <a:pPr algn="l" rtl="0">
              <a:buFont typeface="Arial"/>
              <a:buChar char="•"/>
              <a:defRPr/>
            </a:pPr>
            <a:r>
              <a:rPr lang="de-DE" sz="1200" b="0" i="0" u="none" strike="noStrike" dirty="0" err="1">
                <a:solidFill>
                  <a:srgbClr val="000000"/>
                </a:solidFill>
                <a:latin typeface="Nunito"/>
              </a:rPr>
              <a:t>With</a:t>
            </a: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0" i="0" u="none" strike="noStrike" dirty="0" err="1">
                <a:solidFill>
                  <a:srgbClr val="000000"/>
                </a:solidFill>
                <a:latin typeface="Nunito"/>
              </a:rPr>
              <a:t>these</a:t>
            </a: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1" i="0" u="none" strike="noStrike" dirty="0" err="1">
                <a:solidFill>
                  <a:srgbClr val="000000"/>
                </a:solidFill>
                <a:latin typeface="Nunito"/>
              </a:rPr>
              <a:t>clearly</a:t>
            </a:r>
            <a:r>
              <a:rPr lang="de-DE" sz="1200" b="1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1" i="0" u="none" strike="noStrike" dirty="0" err="1">
                <a:solidFill>
                  <a:srgbClr val="000000"/>
                </a:solidFill>
                <a:latin typeface="Nunito"/>
              </a:rPr>
              <a:t>defined</a:t>
            </a:r>
            <a:r>
              <a:rPr lang="de-DE" sz="1200" b="1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1" i="0" u="none" strike="noStrike" dirty="0" err="1">
                <a:solidFill>
                  <a:srgbClr val="000000"/>
                </a:solidFill>
                <a:latin typeface="Nunito"/>
              </a:rPr>
              <a:t>objectives</a:t>
            </a:r>
            <a:r>
              <a:rPr lang="de-DE" sz="1200" b="1" i="0" u="none" strike="noStrike" dirty="0">
                <a:solidFill>
                  <a:srgbClr val="000000"/>
                </a:solidFill>
                <a:latin typeface="Nunito"/>
              </a:rPr>
              <a:t>, </a:t>
            </a:r>
            <a:r>
              <a:rPr lang="de-DE" sz="1200" b="0" i="0" u="none" strike="noStrike" dirty="0" err="1">
                <a:solidFill>
                  <a:srgbClr val="000000"/>
                </a:solidFill>
                <a:latin typeface="Nunito"/>
              </a:rPr>
              <a:t>we</a:t>
            </a: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0" i="0" u="none" strike="noStrike" dirty="0" err="1">
                <a:solidFill>
                  <a:srgbClr val="000000"/>
                </a:solidFill>
                <a:latin typeface="Nunito"/>
              </a:rPr>
              <a:t>lay</a:t>
            </a: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0" i="0" u="none" strike="noStrike" dirty="0" err="1">
                <a:solidFill>
                  <a:srgbClr val="000000"/>
                </a:solidFill>
                <a:latin typeface="Nunito"/>
              </a:rPr>
              <a:t>the</a:t>
            </a: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0" i="0" u="none" strike="noStrike" dirty="0" err="1">
                <a:solidFill>
                  <a:srgbClr val="000000"/>
                </a:solidFill>
                <a:latin typeface="Nunito"/>
              </a:rPr>
              <a:t>foundation</a:t>
            </a: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0" i="0" u="none" strike="noStrike" dirty="0" err="1">
                <a:solidFill>
                  <a:srgbClr val="000000"/>
                </a:solidFill>
                <a:latin typeface="Nunito"/>
              </a:rPr>
              <a:t>for</a:t>
            </a: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0" i="0" u="none" strike="noStrike" dirty="0" err="1">
                <a:solidFill>
                  <a:srgbClr val="000000"/>
                </a:solidFill>
                <a:latin typeface="Nunito"/>
              </a:rPr>
              <a:t>the</a:t>
            </a: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1" i="0" u="none" strike="noStrike" dirty="0" err="1">
                <a:solidFill>
                  <a:srgbClr val="000000"/>
                </a:solidFill>
                <a:latin typeface="Nunito"/>
              </a:rPr>
              <a:t>development</a:t>
            </a:r>
            <a:r>
              <a:rPr lang="de-DE" sz="1200" b="1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1" i="0" u="none" strike="noStrike" dirty="0" err="1">
                <a:solidFill>
                  <a:srgbClr val="000000"/>
                </a:solidFill>
                <a:latin typeface="Nunito"/>
              </a:rPr>
              <a:t>of</a:t>
            </a:r>
            <a:r>
              <a:rPr lang="de-DE" sz="1200" b="1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1" i="0" u="none" strike="noStrike" dirty="0" err="1">
                <a:solidFill>
                  <a:srgbClr val="000000"/>
                </a:solidFill>
                <a:latin typeface="Nunito"/>
              </a:rPr>
              <a:t>ideas</a:t>
            </a:r>
            <a:r>
              <a:rPr lang="de-DE" sz="1200" b="1" i="0" u="none" strike="noStrike" dirty="0">
                <a:solidFill>
                  <a:srgbClr val="000000"/>
                </a:solidFill>
                <a:latin typeface="Nunito"/>
              </a:rPr>
              <a:t> and </a:t>
            </a:r>
            <a:r>
              <a:rPr lang="de-DE" sz="1200" b="1" i="0" u="none" strike="noStrike" dirty="0" err="1">
                <a:solidFill>
                  <a:srgbClr val="000000"/>
                </a:solidFill>
                <a:latin typeface="Nunito"/>
              </a:rPr>
              <a:t>solutions</a:t>
            </a:r>
            <a:r>
              <a:rPr lang="de-DE" sz="1200" b="1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in </a:t>
            </a:r>
            <a:r>
              <a:rPr lang="de-DE" sz="1200" b="0" i="0" u="none" strike="noStrike" dirty="0" err="1">
                <a:solidFill>
                  <a:srgbClr val="000000"/>
                </a:solidFill>
                <a:latin typeface="Nunito"/>
              </a:rPr>
              <a:t>the</a:t>
            </a: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0" i="0" u="none" strike="noStrike" dirty="0" err="1">
                <a:solidFill>
                  <a:srgbClr val="000000"/>
                </a:solidFill>
                <a:latin typeface="Nunito"/>
              </a:rPr>
              <a:t>next</a:t>
            </a: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0" i="0" u="none" strike="noStrike" dirty="0" err="1">
                <a:solidFill>
                  <a:srgbClr val="000000"/>
                </a:solidFill>
                <a:latin typeface="Nunito"/>
              </a:rPr>
              <a:t>step</a:t>
            </a: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.</a:t>
            </a:r>
            <a:endParaRPr lang="de-DE" sz="1200" b="0" i="0" dirty="0">
              <a:solidFill>
                <a:srgbClr val="444444"/>
              </a:solidFill>
              <a:latin typeface="Nunito"/>
            </a:endParaRPr>
          </a:p>
          <a:p>
            <a:pPr>
              <a:defRPr/>
            </a:pPr>
            <a:endParaRPr lang="de-DE" dirty="0"/>
          </a:p>
        </p:txBody>
      </p:sp>
      <p:sp>
        <p:nvSpPr>
          <p:cNvPr id="2001452524" name="Foliennummernplatzhalter 3"/>
          <p:cNvSpPr>
            <a:spLocks noGrp="1"/>
          </p:cNvSpPr>
          <p:nvPr>
            <p:ph type="sldNum" idx="12"/>
          </p:nvPr>
        </p:nvSpPr>
        <p:spPr bwMode="auto"/>
        <p:txBody>
          <a:bodyPr/>
          <a:lstStyle/>
          <a:p>
            <a:pPr marL="0" marR="0" lvl="0" indent="0" algn="r" defTabSz="9144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defRPr/>
            </a:pPr>
            <a:fld id="{00000000-1234-1234-1234-123412341234}" type="slidenum">
              <a:rPr lang="en-US" sz="1200" b="0" i="0" u="none" strike="noStrike" cap="none" spc="0">
                <a:ln>
                  <a:noFill/>
                </a:ln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17</a:t>
            </a:fld>
            <a:endParaRPr lang="en-US" sz="1200" b="0" i="0" u="none" strike="noStrike" cap="none" spc="0">
              <a:ln>
                <a:noFill/>
              </a:ln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89276237" name="Folienbildplatzhalter 1"/>
          <p:cNvSpPr>
            <a:spLocks noGrp="1" noRot="1" noChangeAspect="1"/>
          </p:cNvSpPr>
          <p:nvPr>
            <p:ph type="sldImg"/>
          </p:nvPr>
        </p:nvSpPr>
        <p:spPr bwMode="auto">
          <a:xfrm>
            <a:off x="481013" y="1279525"/>
            <a:ext cx="6142037" cy="3454400"/>
          </a:xfrm>
        </p:spPr>
      </p:sp>
      <p:sp>
        <p:nvSpPr>
          <p:cNvPr id="774359300" name="Notizenplatzhalt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 algn="l" rtl="0">
              <a:buNone/>
              <a:defRPr/>
            </a:pPr>
            <a:r>
              <a:rPr lang="de-DE" b="1" i="0" u="none" strike="noStrike" dirty="0">
                <a:solidFill>
                  <a:srgbClr val="000000"/>
                </a:solidFill>
                <a:latin typeface="Nunito"/>
              </a:rPr>
              <a:t>Hands-On: Putting </a:t>
            </a:r>
            <a:r>
              <a:rPr lang="de-DE" b="1" i="0" u="none" strike="noStrike" dirty="0" err="1">
                <a:solidFill>
                  <a:srgbClr val="000000"/>
                </a:solidFill>
                <a:latin typeface="Nunito"/>
              </a:rPr>
              <a:t>Ideas</a:t>
            </a:r>
            <a:r>
              <a:rPr lang="de-DE" b="1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b="1" i="0" u="none" strike="noStrike" dirty="0" err="1">
                <a:solidFill>
                  <a:srgbClr val="000000"/>
                </a:solidFill>
                <a:latin typeface="Nunito"/>
              </a:rPr>
              <a:t>into</a:t>
            </a:r>
            <a:r>
              <a:rPr lang="de-DE" b="1" i="0" u="none" strike="noStrike" dirty="0">
                <a:solidFill>
                  <a:srgbClr val="000000"/>
                </a:solidFill>
                <a:latin typeface="Nunito"/>
              </a:rPr>
              <a:t> Practice (45 </a:t>
            </a:r>
            <a:r>
              <a:rPr lang="de-DE" b="1" i="0" u="none" strike="noStrike" dirty="0" err="1">
                <a:solidFill>
                  <a:srgbClr val="000000"/>
                </a:solidFill>
                <a:latin typeface="Nunito"/>
              </a:rPr>
              <a:t>mins</a:t>
            </a:r>
            <a:r>
              <a:rPr lang="de-DE" b="1" i="0" u="none" strike="noStrike" dirty="0">
                <a:solidFill>
                  <a:srgbClr val="000000"/>
                </a:solidFill>
                <a:latin typeface="Nunito"/>
              </a:rPr>
              <a:t>)</a:t>
            </a:r>
            <a:r>
              <a:rPr lang="en-US" b="0" i="0" dirty="0">
                <a:solidFill>
                  <a:srgbClr val="444444"/>
                </a:solidFill>
                <a:latin typeface="Nunito"/>
              </a:rPr>
              <a:t>​</a:t>
            </a:r>
            <a:br>
              <a:rPr lang="en-US" b="0" i="0" dirty="0">
                <a:solidFill>
                  <a:srgbClr val="444444"/>
                </a:solidFill>
                <a:latin typeface="Nunito"/>
              </a:rPr>
            </a:br>
            <a:r>
              <a:rPr lang="en-US" b="0" i="0" dirty="0">
                <a:solidFill>
                  <a:srgbClr val="444444"/>
                </a:solidFill>
                <a:latin typeface="Nunito"/>
              </a:rPr>
              <a:t>​</a:t>
            </a:r>
            <a:endParaRPr dirty="0"/>
          </a:p>
          <a:p>
            <a:pPr algn="l" rtl="0">
              <a:buNone/>
              <a:defRPr/>
            </a:pPr>
            <a:r>
              <a:rPr lang="de-DE" b="0" i="0" dirty="0" err="1">
                <a:solidFill>
                  <a:srgbClr val="444444"/>
                </a:solidFill>
                <a:latin typeface="Nunito"/>
              </a:rPr>
              <a:t>Introduction</a:t>
            </a:r>
            <a:r>
              <a:rPr lang="de-DE" b="0" i="0" dirty="0">
                <a:solidFill>
                  <a:srgbClr val="444444"/>
                </a:solidFill>
                <a:latin typeface="Nunito"/>
              </a:rPr>
              <a:t>​</a:t>
            </a:r>
            <a:endParaRPr dirty="0"/>
          </a:p>
          <a:p>
            <a:pPr algn="l" rtl="0">
              <a:buFont typeface="Arial"/>
              <a:buChar char="•"/>
              <a:defRPr/>
            </a:pPr>
            <a:r>
              <a:rPr lang="de-DE" sz="1200" b="0" i="0" u="none" strike="noStrike" dirty="0" err="1">
                <a:solidFill>
                  <a:srgbClr val="000000"/>
                </a:solidFill>
                <a:latin typeface="Nunito"/>
              </a:rPr>
              <a:t>Once</a:t>
            </a: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0" i="0" u="none" strike="noStrike" dirty="0" err="1">
                <a:solidFill>
                  <a:srgbClr val="000000"/>
                </a:solidFill>
                <a:latin typeface="Nunito"/>
              </a:rPr>
              <a:t>we</a:t>
            </a: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0" i="0" u="none" strike="noStrike" dirty="0" err="1">
                <a:solidFill>
                  <a:srgbClr val="000000"/>
                </a:solidFill>
                <a:latin typeface="Nunito"/>
              </a:rPr>
              <a:t>have</a:t>
            </a: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0" i="0" u="none" strike="noStrike" dirty="0" err="1">
                <a:solidFill>
                  <a:srgbClr val="000000"/>
                </a:solidFill>
                <a:latin typeface="Nunito"/>
              </a:rPr>
              <a:t>defined</a:t>
            </a: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0" i="0" u="none" strike="noStrike" dirty="0" err="1">
                <a:solidFill>
                  <a:srgbClr val="000000"/>
                </a:solidFill>
                <a:latin typeface="Nunito"/>
              </a:rPr>
              <a:t>our</a:t>
            </a: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0" i="0" u="none" strike="noStrike" dirty="0" err="1">
                <a:solidFill>
                  <a:srgbClr val="000000"/>
                </a:solidFill>
                <a:latin typeface="Nunito"/>
              </a:rPr>
              <a:t>objectives</a:t>
            </a: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, </a:t>
            </a:r>
            <a:r>
              <a:rPr lang="de-DE" sz="1200" b="0" i="0" u="none" strike="noStrike" dirty="0" err="1">
                <a:solidFill>
                  <a:srgbClr val="000000"/>
                </a:solidFill>
                <a:latin typeface="Nunito"/>
              </a:rPr>
              <a:t>we</a:t>
            </a: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 will </a:t>
            </a:r>
            <a:r>
              <a:rPr lang="de-DE" sz="1200" b="0" i="0" u="none" strike="noStrike" dirty="0" err="1">
                <a:solidFill>
                  <a:srgbClr val="000000"/>
                </a:solidFill>
                <a:latin typeface="Nunito"/>
              </a:rPr>
              <a:t>move</a:t>
            </a: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 on </a:t>
            </a:r>
            <a:r>
              <a:rPr lang="de-DE" sz="1200" b="0" i="0" u="none" strike="noStrike" dirty="0" err="1">
                <a:solidFill>
                  <a:srgbClr val="000000"/>
                </a:solidFill>
                <a:latin typeface="Nunito"/>
              </a:rPr>
              <a:t>to</a:t>
            </a: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1" i="0" u="none" strike="noStrike" dirty="0" err="1">
                <a:solidFill>
                  <a:srgbClr val="000000"/>
                </a:solidFill>
                <a:latin typeface="Nunito"/>
              </a:rPr>
              <a:t>developing</a:t>
            </a:r>
            <a:r>
              <a:rPr lang="de-DE" sz="1200" b="1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1" i="0" u="none" strike="noStrike" dirty="0" err="1">
                <a:solidFill>
                  <a:srgbClr val="000000"/>
                </a:solidFill>
                <a:latin typeface="Nunito"/>
              </a:rPr>
              <a:t>concrete</a:t>
            </a: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0" i="0" u="none" strike="noStrike" dirty="0" err="1">
                <a:solidFill>
                  <a:srgbClr val="000000"/>
                </a:solidFill>
                <a:latin typeface="Nunito"/>
              </a:rPr>
              <a:t>ideas</a:t>
            </a:r>
            <a:r>
              <a:rPr lang="en-US" sz="1200" b="0" i="0" dirty="0">
                <a:solidFill>
                  <a:srgbClr val="444444"/>
                </a:solidFill>
                <a:latin typeface="Nunito"/>
              </a:rPr>
              <a:t>.​</a:t>
            </a:r>
            <a:endParaRPr dirty="0"/>
          </a:p>
          <a:p>
            <a:pPr algn="l" rtl="0">
              <a:buFont typeface="Arial"/>
              <a:buChar char="•"/>
              <a:defRPr/>
            </a:pP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The </a:t>
            </a:r>
            <a:r>
              <a:rPr lang="de-DE" sz="1200" b="0" i="0" u="none" strike="noStrike" dirty="0" err="1">
                <a:solidFill>
                  <a:srgbClr val="000000"/>
                </a:solidFill>
                <a:latin typeface="Nunito"/>
              </a:rPr>
              <a:t>aim</a:t>
            </a: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0" i="0" u="none" strike="noStrike" dirty="0" err="1">
                <a:solidFill>
                  <a:srgbClr val="000000"/>
                </a:solidFill>
                <a:latin typeface="Nunito"/>
              </a:rPr>
              <a:t>is</a:t>
            </a: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1" i="0" u="none" strike="noStrike" dirty="0">
                <a:solidFill>
                  <a:srgbClr val="000000"/>
                </a:solidFill>
                <a:latin typeface="Nunito"/>
              </a:rPr>
              <a:t>not just </a:t>
            </a:r>
            <a:r>
              <a:rPr lang="de-DE" sz="1200" b="1" i="0" u="none" strike="noStrike" dirty="0" err="1">
                <a:solidFill>
                  <a:srgbClr val="000000"/>
                </a:solidFill>
                <a:latin typeface="Nunito"/>
              </a:rPr>
              <a:t>to</a:t>
            </a:r>
            <a:r>
              <a:rPr lang="de-DE" sz="1200" b="1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1" i="0" u="none" strike="noStrike" dirty="0" err="1">
                <a:solidFill>
                  <a:srgbClr val="000000"/>
                </a:solidFill>
                <a:latin typeface="Nunito"/>
              </a:rPr>
              <a:t>discuss</a:t>
            </a:r>
            <a:r>
              <a:rPr lang="de-DE" sz="1200" b="1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0" i="0" u="none" strike="noStrike" dirty="0" err="1">
                <a:solidFill>
                  <a:srgbClr val="000000"/>
                </a:solidFill>
                <a:latin typeface="Nunito"/>
              </a:rPr>
              <a:t>ideas</a:t>
            </a: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, but </a:t>
            </a:r>
            <a:r>
              <a:rPr lang="de-DE" sz="1200" b="0" i="0" u="none" strike="noStrike" dirty="0" err="1">
                <a:solidFill>
                  <a:srgbClr val="000000"/>
                </a:solidFill>
                <a:latin typeface="Nunito"/>
              </a:rPr>
              <a:t>to</a:t>
            </a: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0" i="0" u="none" strike="noStrike" dirty="0" err="1">
                <a:solidFill>
                  <a:srgbClr val="000000"/>
                </a:solidFill>
                <a:latin typeface="Nunito"/>
              </a:rPr>
              <a:t>make</a:t>
            </a: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0" i="0" u="none" strike="noStrike" dirty="0" err="1">
                <a:solidFill>
                  <a:srgbClr val="000000"/>
                </a:solidFill>
                <a:latin typeface="Nunito"/>
              </a:rPr>
              <a:t>them</a:t>
            </a: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1" i="0" u="none" strike="noStrike" dirty="0">
                <a:solidFill>
                  <a:srgbClr val="000000"/>
                </a:solidFill>
                <a:latin typeface="Nunito"/>
              </a:rPr>
              <a:t>visible and tangible</a:t>
            </a:r>
            <a:r>
              <a:rPr lang="en-US" sz="1200" b="0" i="0" dirty="0">
                <a:solidFill>
                  <a:srgbClr val="444444"/>
                </a:solidFill>
                <a:latin typeface="Nunito"/>
              </a:rPr>
              <a:t>.​</a:t>
            </a:r>
            <a:endParaRPr dirty="0"/>
          </a:p>
          <a:p>
            <a:pPr algn="l" rtl="0">
              <a:buFont typeface="Arial"/>
              <a:buChar char="•"/>
              <a:defRPr/>
            </a:pPr>
            <a:r>
              <a:rPr lang="de-DE" sz="1200" b="0" i="0" u="none" strike="noStrike" dirty="0" err="1">
                <a:solidFill>
                  <a:srgbClr val="000000"/>
                </a:solidFill>
                <a:latin typeface="Nunito"/>
              </a:rPr>
              <a:t>We</a:t>
            </a: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0" i="0" u="none" strike="noStrike" dirty="0" err="1">
                <a:solidFill>
                  <a:srgbClr val="000000"/>
                </a:solidFill>
                <a:latin typeface="Nunito"/>
              </a:rPr>
              <a:t>deliberately</a:t>
            </a: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0" i="0" u="none" strike="noStrike" dirty="0" err="1">
                <a:solidFill>
                  <a:srgbClr val="000000"/>
                </a:solidFill>
                <a:latin typeface="Nunito"/>
              </a:rPr>
              <a:t>work</a:t>
            </a: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0" i="0" u="none" strike="noStrike" dirty="0" err="1">
                <a:solidFill>
                  <a:srgbClr val="000000"/>
                </a:solidFill>
                <a:latin typeface="Nunito"/>
              </a:rPr>
              <a:t>with</a:t>
            </a: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1" i="0" u="none" strike="noStrike" dirty="0">
                <a:solidFill>
                  <a:srgbClr val="000000"/>
                </a:solidFill>
                <a:latin typeface="Nunito"/>
              </a:rPr>
              <a:t>simple, </a:t>
            </a:r>
            <a:r>
              <a:rPr lang="de-DE" sz="1200" b="1" i="0" u="none" strike="noStrike" dirty="0" err="1">
                <a:solidFill>
                  <a:srgbClr val="000000"/>
                </a:solidFill>
                <a:latin typeface="Nunito"/>
              </a:rPr>
              <a:t>incomplete</a:t>
            </a:r>
            <a:r>
              <a:rPr lang="de-DE" sz="1200" b="1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1" i="0" u="none" strike="noStrike" dirty="0" err="1">
                <a:solidFill>
                  <a:srgbClr val="000000"/>
                </a:solidFill>
                <a:latin typeface="Nunito"/>
              </a:rPr>
              <a:t>models</a:t>
            </a:r>
            <a:r>
              <a:rPr lang="de-DE" sz="1200" b="1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– </a:t>
            </a:r>
            <a:r>
              <a:rPr lang="de-DE" sz="1200" b="0" i="0" u="none" strike="noStrike" dirty="0" err="1">
                <a:solidFill>
                  <a:srgbClr val="000000"/>
                </a:solidFill>
                <a:latin typeface="Nunito"/>
              </a:rPr>
              <a:t>it’s</a:t>
            </a: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0" i="0" u="none" strike="noStrike" dirty="0" err="1">
                <a:solidFill>
                  <a:srgbClr val="000000"/>
                </a:solidFill>
                <a:latin typeface="Nunito"/>
              </a:rPr>
              <a:t>about</a:t>
            </a: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0" i="0" u="none" strike="noStrike" dirty="0" err="1">
                <a:solidFill>
                  <a:srgbClr val="000000"/>
                </a:solidFill>
                <a:latin typeface="Nunito"/>
              </a:rPr>
              <a:t>thinking</a:t>
            </a: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0" i="0" u="none" strike="noStrike" dirty="0" err="1">
                <a:solidFill>
                  <a:srgbClr val="000000"/>
                </a:solidFill>
                <a:latin typeface="Nunito"/>
              </a:rPr>
              <a:t>with</a:t>
            </a: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0" i="0" u="none" strike="noStrike" dirty="0" err="1">
                <a:solidFill>
                  <a:srgbClr val="000000"/>
                </a:solidFill>
                <a:latin typeface="Nunito"/>
              </a:rPr>
              <a:t>our</a:t>
            </a: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0" i="0" u="none" strike="noStrike" dirty="0" err="1">
                <a:solidFill>
                  <a:srgbClr val="000000"/>
                </a:solidFill>
                <a:latin typeface="Nunito"/>
              </a:rPr>
              <a:t>hands</a:t>
            </a: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, not </a:t>
            </a:r>
            <a:r>
              <a:rPr lang="de-DE" sz="1200" b="0" i="0" u="none" strike="noStrike" dirty="0" err="1">
                <a:solidFill>
                  <a:srgbClr val="000000"/>
                </a:solidFill>
                <a:latin typeface="Nunito"/>
              </a:rPr>
              <a:t>about</a:t>
            </a: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0" i="0" u="none" strike="noStrike" dirty="0" err="1">
                <a:solidFill>
                  <a:srgbClr val="000000"/>
                </a:solidFill>
                <a:latin typeface="Nunito"/>
              </a:rPr>
              <a:t>striving</a:t>
            </a: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0" i="0" u="none" strike="noStrike" dirty="0" err="1">
                <a:solidFill>
                  <a:srgbClr val="000000"/>
                </a:solidFill>
                <a:latin typeface="Nunito"/>
              </a:rPr>
              <a:t>for</a:t>
            </a: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0" i="0" u="none" strike="noStrike" dirty="0" err="1">
                <a:solidFill>
                  <a:srgbClr val="000000"/>
                </a:solidFill>
                <a:latin typeface="Nunito"/>
              </a:rPr>
              <a:t>perfection</a:t>
            </a:r>
            <a:r>
              <a:rPr lang="en-US" sz="1200" b="0" i="0" dirty="0">
                <a:solidFill>
                  <a:srgbClr val="444444"/>
                </a:solidFill>
                <a:latin typeface="Nunito"/>
              </a:rPr>
              <a:t>.</a:t>
            </a:r>
            <a:br>
              <a:rPr lang="en-US" sz="1200" b="0" i="0" dirty="0">
                <a:solidFill>
                  <a:srgbClr val="444444"/>
                </a:solidFill>
                <a:latin typeface="Nunito"/>
              </a:rPr>
            </a:br>
            <a:r>
              <a:rPr lang="en-US" sz="1200" b="0" i="0" dirty="0">
                <a:solidFill>
                  <a:srgbClr val="444444"/>
                </a:solidFill>
                <a:latin typeface="Nunito"/>
              </a:rPr>
              <a:t>​</a:t>
            </a:r>
            <a:endParaRPr dirty="0"/>
          </a:p>
          <a:p>
            <a:pPr algn="l" rtl="0">
              <a:buNone/>
              <a:defRPr/>
            </a:pPr>
            <a:r>
              <a:rPr lang="de-DE" b="1" i="0" u="none" strike="noStrike" dirty="0" err="1">
                <a:solidFill>
                  <a:srgbClr val="000000"/>
                </a:solidFill>
                <a:latin typeface="Nunito"/>
              </a:rPr>
              <a:t>Aim</a:t>
            </a:r>
            <a:r>
              <a:rPr lang="de-DE" b="1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b="1" i="0" u="none" strike="noStrike" dirty="0" err="1">
                <a:solidFill>
                  <a:srgbClr val="000000"/>
                </a:solidFill>
                <a:latin typeface="Nunito"/>
              </a:rPr>
              <a:t>of</a:t>
            </a:r>
            <a:r>
              <a:rPr lang="de-DE" b="1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b="1" i="0" u="none" strike="noStrike" dirty="0" err="1">
                <a:solidFill>
                  <a:srgbClr val="000000"/>
                </a:solidFill>
                <a:latin typeface="Nunito"/>
              </a:rPr>
              <a:t>the</a:t>
            </a:r>
            <a:r>
              <a:rPr lang="de-DE" b="1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b="0" i="0" u="none" strike="noStrike" dirty="0" err="1">
                <a:solidFill>
                  <a:srgbClr val="444444"/>
                </a:solidFill>
                <a:latin typeface="Nunito"/>
              </a:rPr>
              <a:t>E</a:t>
            </a:r>
            <a:r>
              <a:rPr lang="de-DE" b="0" i="0" dirty="0" err="1">
                <a:solidFill>
                  <a:srgbClr val="444444"/>
                </a:solidFill>
                <a:latin typeface="Nunito"/>
              </a:rPr>
              <a:t>xercise</a:t>
            </a:r>
            <a:r>
              <a:rPr lang="de-DE" b="0" i="0" dirty="0">
                <a:solidFill>
                  <a:srgbClr val="444444"/>
                </a:solidFill>
                <a:latin typeface="Nunito"/>
              </a:rPr>
              <a:t>​</a:t>
            </a:r>
            <a:endParaRPr dirty="0"/>
          </a:p>
          <a:p>
            <a:pPr algn="l" rtl="0">
              <a:buFont typeface="Arial"/>
              <a:buChar char="•"/>
              <a:defRPr/>
            </a:pPr>
            <a:r>
              <a:rPr lang="de-DE" sz="1200" b="0" i="0" u="none" strike="noStrike" dirty="0" err="1">
                <a:solidFill>
                  <a:srgbClr val="000000"/>
                </a:solidFill>
                <a:latin typeface="Nunito"/>
              </a:rPr>
              <a:t>Develop</a:t>
            </a: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 initial </a:t>
            </a:r>
            <a:r>
              <a:rPr lang="de-DE" sz="1200" b="1" i="0" u="none" strike="noStrike" dirty="0" err="1">
                <a:solidFill>
                  <a:srgbClr val="000000"/>
                </a:solidFill>
                <a:latin typeface="Nunito"/>
              </a:rPr>
              <a:t>prototypes</a:t>
            </a:r>
            <a:r>
              <a:rPr lang="de-DE" sz="1200" b="1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1" i="0" u="none" strike="noStrike" dirty="0" err="1">
                <a:solidFill>
                  <a:srgbClr val="000000"/>
                </a:solidFill>
                <a:latin typeface="Nunito"/>
              </a:rPr>
              <a:t>or</a:t>
            </a:r>
            <a:r>
              <a:rPr lang="de-DE" sz="1200" b="1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1" i="0" u="none" strike="noStrike" dirty="0" err="1">
                <a:solidFill>
                  <a:srgbClr val="000000"/>
                </a:solidFill>
                <a:latin typeface="Nunito"/>
              </a:rPr>
              <a:t>concept</a:t>
            </a:r>
            <a:r>
              <a:rPr lang="de-DE" sz="1200" b="1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1" i="0" u="none" strike="noStrike" dirty="0" err="1">
                <a:solidFill>
                  <a:srgbClr val="000000"/>
                </a:solidFill>
                <a:latin typeface="Nunito"/>
              </a:rPr>
              <a:t>sketches</a:t>
            </a:r>
            <a:r>
              <a:rPr lang="en-US" sz="1200" b="0" i="0" dirty="0">
                <a:solidFill>
                  <a:srgbClr val="444444"/>
                </a:solidFill>
                <a:latin typeface="Nunito"/>
              </a:rPr>
              <a:t>.</a:t>
            </a:r>
            <a:endParaRPr dirty="0"/>
          </a:p>
          <a:p>
            <a:pPr algn="l" rtl="0">
              <a:buFont typeface="Arial"/>
              <a:buChar char="•"/>
              <a:defRPr/>
            </a:pPr>
            <a:r>
              <a:rPr lang="de-DE" sz="1200" b="0" i="0" u="none" strike="noStrike" dirty="0" err="1">
                <a:solidFill>
                  <a:srgbClr val="000000"/>
                </a:solidFill>
                <a:latin typeface="Nunito"/>
              </a:rPr>
              <a:t>Make</a:t>
            </a: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0" i="0" u="none" strike="noStrike" dirty="0" err="1">
                <a:solidFill>
                  <a:srgbClr val="000000"/>
                </a:solidFill>
                <a:latin typeface="Nunito"/>
              </a:rPr>
              <a:t>ideas</a:t>
            </a: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1" i="0" u="none" strike="noStrike" dirty="0" err="1">
                <a:solidFill>
                  <a:srgbClr val="000000"/>
                </a:solidFill>
                <a:latin typeface="Nunito"/>
              </a:rPr>
              <a:t>visually</a:t>
            </a:r>
            <a:r>
              <a:rPr lang="de-DE" sz="1200" b="1" i="0" u="none" strike="noStrike" dirty="0">
                <a:solidFill>
                  <a:srgbClr val="000000"/>
                </a:solidFill>
                <a:latin typeface="Nunito"/>
              </a:rPr>
              <a:t> and </a:t>
            </a:r>
            <a:r>
              <a:rPr lang="de-DE" sz="1200" b="1" i="0" u="none" strike="noStrike" dirty="0" err="1">
                <a:solidFill>
                  <a:srgbClr val="000000"/>
                </a:solidFill>
                <a:latin typeface="Nunito"/>
              </a:rPr>
              <a:t>physically</a:t>
            </a:r>
            <a:r>
              <a:rPr lang="de-DE" sz="1200" b="1" i="0" u="none" strike="noStrike" dirty="0">
                <a:solidFill>
                  <a:srgbClr val="000000"/>
                </a:solidFill>
                <a:latin typeface="Nunito"/>
              </a:rPr>
              <a:t> tangible</a:t>
            </a:r>
            <a:r>
              <a:rPr lang="en-US" sz="1200" b="0" i="0" dirty="0">
                <a:solidFill>
                  <a:srgbClr val="444444"/>
                </a:solidFill>
                <a:latin typeface="Nunito"/>
              </a:rPr>
              <a:t>.</a:t>
            </a:r>
            <a:endParaRPr dirty="0"/>
          </a:p>
          <a:p>
            <a:pPr algn="l" rtl="0">
              <a:buFont typeface="Arial"/>
              <a:buChar char="•"/>
              <a:defRPr/>
            </a:pP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Focus on </a:t>
            </a:r>
            <a:r>
              <a:rPr lang="de-DE" sz="1200" b="1" i="0" u="none" strike="noStrike" dirty="0" err="1">
                <a:solidFill>
                  <a:srgbClr val="000000"/>
                </a:solidFill>
                <a:latin typeface="Nunito"/>
              </a:rPr>
              <a:t>speed</a:t>
            </a:r>
            <a:r>
              <a:rPr lang="de-DE" sz="1200" b="1" i="0" u="none" strike="noStrike" dirty="0">
                <a:solidFill>
                  <a:srgbClr val="000000"/>
                </a:solidFill>
                <a:latin typeface="Nunito"/>
              </a:rPr>
              <a:t>, </a:t>
            </a:r>
            <a:r>
              <a:rPr lang="de-DE" sz="1200" b="1" i="0" u="none" strike="noStrike" dirty="0" err="1">
                <a:solidFill>
                  <a:srgbClr val="000000"/>
                </a:solidFill>
                <a:latin typeface="Nunito"/>
              </a:rPr>
              <a:t>creativity</a:t>
            </a:r>
            <a:r>
              <a:rPr lang="de-DE" sz="1200" b="1" i="0" u="none" strike="noStrike" dirty="0">
                <a:solidFill>
                  <a:srgbClr val="000000"/>
                </a:solidFill>
                <a:latin typeface="Nunito"/>
              </a:rPr>
              <a:t> and </a:t>
            </a:r>
            <a:r>
              <a:rPr lang="de-DE" sz="1200" b="1" i="0" u="none" strike="noStrike" dirty="0" err="1">
                <a:solidFill>
                  <a:srgbClr val="000000"/>
                </a:solidFill>
                <a:latin typeface="Nunito"/>
              </a:rPr>
              <a:t>experimentation</a:t>
            </a:r>
            <a:r>
              <a:rPr lang="en-US" sz="1200" b="0" i="0" dirty="0">
                <a:solidFill>
                  <a:srgbClr val="444444"/>
                </a:solidFill>
                <a:latin typeface="Nunito"/>
              </a:rPr>
              <a:t>.</a:t>
            </a:r>
            <a:br>
              <a:rPr lang="en-US" sz="1200" b="0" i="0" dirty="0">
                <a:solidFill>
                  <a:srgbClr val="444444"/>
                </a:solidFill>
                <a:latin typeface="Nunito"/>
              </a:rPr>
            </a:br>
            <a:r>
              <a:rPr lang="en-US" sz="1200" b="0" i="0" dirty="0">
                <a:solidFill>
                  <a:srgbClr val="444444"/>
                </a:solidFill>
                <a:latin typeface="Nunito"/>
              </a:rPr>
              <a:t>​</a:t>
            </a:r>
            <a:endParaRPr dirty="0"/>
          </a:p>
          <a:p>
            <a:pPr algn="l" rtl="0">
              <a:buNone/>
              <a:defRPr/>
            </a:pPr>
            <a:r>
              <a:rPr lang="de-DE" b="1" i="0" u="none" strike="noStrike" dirty="0" err="1">
                <a:solidFill>
                  <a:srgbClr val="000000"/>
                </a:solidFill>
                <a:latin typeface="Nunito"/>
              </a:rPr>
              <a:t>Proced</a:t>
            </a:r>
            <a:r>
              <a:rPr lang="de-DE" b="0" i="0" dirty="0" err="1">
                <a:solidFill>
                  <a:srgbClr val="444444"/>
                </a:solidFill>
                <a:latin typeface="Nunito"/>
              </a:rPr>
              <a:t>ure</a:t>
            </a:r>
            <a:endParaRPr dirty="0"/>
          </a:p>
          <a:p>
            <a:pPr algn="l" rtl="0">
              <a:buFont typeface="Arial"/>
              <a:buChar char="•"/>
              <a:defRPr/>
            </a:pPr>
            <a:r>
              <a:rPr lang="de-DE" sz="1200" b="0" i="0" u="none" strike="noStrike" dirty="0" err="1">
                <a:solidFill>
                  <a:srgbClr val="000000"/>
                </a:solidFill>
                <a:latin typeface="Nunito"/>
              </a:rPr>
              <a:t>Utilise</a:t>
            </a: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0" i="0" u="none" strike="noStrike" dirty="0" err="1">
                <a:solidFill>
                  <a:srgbClr val="000000"/>
                </a:solidFill>
                <a:latin typeface="Nunito"/>
              </a:rPr>
              <a:t>the</a:t>
            </a: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1" i="0" u="none" strike="noStrike" dirty="0">
                <a:solidFill>
                  <a:srgbClr val="000000"/>
                </a:solidFill>
                <a:latin typeface="Nunito"/>
              </a:rPr>
              <a:t>craft </a:t>
            </a:r>
            <a:r>
              <a:rPr lang="de-DE" sz="1200" b="1" i="0" u="none" strike="noStrike" dirty="0" err="1">
                <a:solidFill>
                  <a:srgbClr val="000000"/>
                </a:solidFill>
                <a:latin typeface="Nunito"/>
              </a:rPr>
              <a:t>materials</a:t>
            </a:r>
            <a:r>
              <a:rPr lang="de-DE" sz="1200" b="1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1" i="0" u="none" strike="noStrike" dirty="0" err="1">
                <a:solidFill>
                  <a:srgbClr val="000000"/>
                </a:solidFill>
                <a:latin typeface="Nunito"/>
              </a:rPr>
              <a:t>or</a:t>
            </a:r>
            <a:r>
              <a:rPr lang="de-DE" sz="1200" b="1" i="0" u="none" strike="noStrike" dirty="0">
                <a:solidFill>
                  <a:srgbClr val="000000"/>
                </a:solidFill>
                <a:latin typeface="Nunito"/>
              </a:rPr>
              <a:t> Lego </a:t>
            </a:r>
            <a:r>
              <a:rPr lang="de-DE" sz="1200" b="1" i="0" u="none" strike="noStrike" dirty="0" err="1">
                <a:solidFill>
                  <a:srgbClr val="000000"/>
                </a:solidFill>
                <a:latin typeface="Nunito"/>
              </a:rPr>
              <a:t>sets</a:t>
            </a:r>
            <a:r>
              <a:rPr lang="de-DE" sz="1200" b="1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0" i="0" u="none" strike="noStrike" dirty="0" err="1">
                <a:solidFill>
                  <a:srgbClr val="000000"/>
                </a:solidFill>
                <a:latin typeface="Nunito"/>
              </a:rPr>
              <a:t>provided</a:t>
            </a:r>
            <a:r>
              <a:rPr lang="en-US" sz="1200" b="0" i="0" dirty="0">
                <a:solidFill>
                  <a:srgbClr val="444444"/>
                </a:solidFill>
                <a:latin typeface="Nunito"/>
              </a:rPr>
              <a:t>.</a:t>
            </a:r>
            <a:endParaRPr dirty="0"/>
          </a:p>
          <a:p>
            <a:pPr algn="l" rtl="0">
              <a:buFont typeface="Arial"/>
              <a:buChar char="•"/>
              <a:defRPr/>
            </a:pPr>
            <a:r>
              <a:rPr lang="de-DE" sz="1200" b="0" i="0" u="none" strike="noStrike" dirty="0" err="1">
                <a:solidFill>
                  <a:srgbClr val="000000"/>
                </a:solidFill>
                <a:latin typeface="Nunito"/>
              </a:rPr>
              <a:t>Develop</a:t>
            </a: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 an </a:t>
            </a:r>
            <a:r>
              <a:rPr lang="de-DE" sz="1200" b="1" i="0" u="none" strike="noStrike" dirty="0">
                <a:solidFill>
                  <a:srgbClr val="000000"/>
                </a:solidFill>
                <a:latin typeface="Nunito"/>
              </a:rPr>
              <a:t>initial </a:t>
            </a:r>
            <a:r>
              <a:rPr lang="de-DE" sz="1200" b="1" i="0" u="none" strike="noStrike" dirty="0" err="1">
                <a:solidFill>
                  <a:srgbClr val="000000"/>
                </a:solidFill>
                <a:latin typeface="Nunito"/>
              </a:rPr>
              <a:t>representation</a:t>
            </a:r>
            <a:r>
              <a:rPr lang="de-DE" sz="1200" b="1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1" i="0" u="none" strike="noStrike" dirty="0" err="1">
                <a:solidFill>
                  <a:srgbClr val="000000"/>
                </a:solidFill>
                <a:latin typeface="Nunito"/>
              </a:rPr>
              <a:t>of</a:t>
            </a:r>
            <a:r>
              <a:rPr lang="de-DE" sz="1200" b="1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1" i="0" u="none" strike="noStrike" dirty="0" err="1">
                <a:solidFill>
                  <a:srgbClr val="000000"/>
                </a:solidFill>
                <a:latin typeface="Nunito"/>
              </a:rPr>
              <a:t>your</a:t>
            </a:r>
            <a:r>
              <a:rPr lang="de-DE" sz="1200" b="1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1" i="0" u="none" strike="noStrike" dirty="0" err="1">
                <a:solidFill>
                  <a:srgbClr val="000000"/>
                </a:solidFill>
                <a:latin typeface="Nunito"/>
              </a:rPr>
              <a:t>solution</a:t>
            </a:r>
            <a:r>
              <a:rPr lang="de-DE" sz="1200" b="1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1" i="0" u="none" strike="noStrike" dirty="0" err="1">
                <a:solidFill>
                  <a:srgbClr val="000000"/>
                </a:solidFill>
                <a:latin typeface="Nunito"/>
              </a:rPr>
              <a:t>idea</a:t>
            </a:r>
            <a:r>
              <a:rPr lang="en-US" sz="1200" b="0" i="0" dirty="0">
                <a:solidFill>
                  <a:srgbClr val="444444"/>
                </a:solidFill>
                <a:latin typeface="Nunito"/>
              </a:rPr>
              <a:t>.</a:t>
            </a:r>
            <a:endParaRPr dirty="0"/>
          </a:p>
          <a:p>
            <a:pPr algn="l" rtl="0">
              <a:buFont typeface="Arial"/>
              <a:buChar char="•"/>
              <a:defRPr/>
            </a:pP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Work </a:t>
            </a:r>
            <a:r>
              <a:rPr lang="de-DE" sz="1200" b="0" i="0" u="none" strike="noStrike" dirty="0" err="1">
                <a:solidFill>
                  <a:srgbClr val="000000"/>
                </a:solidFill>
                <a:latin typeface="Nunito"/>
              </a:rPr>
              <a:t>iteratively</a:t>
            </a: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 – </a:t>
            </a:r>
            <a:r>
              <a:rPr lang="de-DE" sz="1200" b="0" i="0" u="none" strike="noStrike" dirty="0" err="1">
                <a:solidFill>
                  <a:srgbClr val="000000"/>
                </a:solidFill>
                <a:latin typeface="Nunito"/>
              </a:rPr>
              <a:t>it’s</a:t>
            </a: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0" i="0" u="none" strike="noStrike" dirty="0" err="1">
                <a:solidFill>
                  <a:srgbClr val="000000"/>
                </a:solidFill>
                <a:latin typeface="Nunito"/>
              </a:rPr>
              <a:t>better</a:t>
            </a: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0" i="0" u="none" strike="noStrike" dirty="0" err="1">
                <a:solidFill>
                  <a:srgbClr val="000000"/>
                </a:solidFill>
                <a:latin typeface="Nunito"/>
              </a:rPr>
              <a:t>to</a:t>
            </a: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0" i="0" u="none" strike="noStrike" dirty="0" err="1">
                <a:solidFill>
                  <a:srgbClr val="000000"/>
                </a:solidFill>
                <a:latin typeface="Nunito"/>
              </a:rPr>
              <a:t>have</a:t>
            </a: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0" i="0" u="none" strike="noStrike" dirty="0" err="1">
                <a:solidFill>
                  <a:srgbClr val="000000"/>
                </a:solidFill>
                <a:latin typeface="Nunito"/>
              </a:rPr>
              <a:t>several</a:t>
            </a: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 quick </a:t>
            </a:r>
            <a:r>
              <a:rPr lang="de-DE" sz="1200" b="0" i="0" u="none" strike="noStrike" dirty="0" err="1">
                <a:solidFill>
                  <a:srgbClr val="000000"/>
                </a:solidFill>
                <a:latin typeface="Nunito"/>
              </a:rPr>
              <a:t>approaches</a:t>
            </a: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0" i="0" u="none" strike="noStrike" dirty="0" err="1">
                <a:solidFill>
                  <a:srgbClr val="000000"/>
                </a:solidFill>
                <a:latin typeface="Nunito"/>
              </a:rPr>
              <a:t>than</a:t>
            </a: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0" i="0" u="none" strike="noStrike" dirty="0" err="1">
                <a:solidFill>
                  <a:srgbClr val="000000"/>
                </a:solidFill>
                <a:latin typeface="Nunito"/>
              </a:rPr>
              <a:t>one</a:t>
            </a: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 ‘</a:t>
            </a:r>
            <a:r>
              <a:rPr lang="de-DE" sz="1200" b="0" i="0" u="none" strike="noStrike" dirty="0" err="1">
                <a:solidFill>
                  <a:srgbClr val="000000"/>
                </a:solidFill>
                <a:latin typeface="Nunito"/>
              </a:rPr>
              <a:t>perfect</a:t>
            </a: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’ </a:t>
            </a:r>
            <a:r>
              <a:rPr lang="de-DE" sz="1200" b="0" i="0" u="none" strike="noStrike" dirty="0" err="1">
                <a:solidFill>
                  <a:srgbClr val="000000"/>
                </a:solidFill>
                <a:latin typeface="Nunito"/>
              </a:rPr>
              <a:t>solution</a:t>
            </a:r>
            <a:r>
              <a:rPr lang="en-US" sz="1200" b="0" i="0" dirty="0">
                <a:solidFill>
                  <a:srgbClr val="444444"/>
                </a:solidFill>
                <a:latin typeface="Nunito"/>
              </a:rPr>
              <a:t>.</a:t>
            </a:r>
            <a:endParaRPr dirty="0"/>
          </a:p>
          <a:p>
            <a:pPr algn="l" rtl="0">
              <a:buNone/>
              <a:defRPr/>
            </a:pPr>
            <a:r>
              <a:rPr lang="en-US" b="0" i="0" dirty="0">
                <a:solidFill>
                  <a:srgbClr val="444444"/>
                </a:solidFill>
                <a:latin typeface="Nunito"/>
              </a:rPr>
              <a:t>​</a:t>
            </a:r>
            <a:endParaRPr dirty="0"/>
          </a:p>
          <a:p>
            <a:pPr algn="l" rtl="0">
              <a:buNone/>
              <a:defRPr/>
            </a:pPr>
            <a:r>
              <a:rPr lang="de-DE" b="1" i="0" u="none" strike="noStrike" dirty="0">
                <a:solidFill>
                  <a:srgbClr val="000000"/>
                </a:solidFill>
                <a:latin typeface="Nunito"/>
              </a:rPr>
              <a:t>Key Questions </a:t>
            </a:r>
            <a:r>
              <a:rPr lang="de-DE" b="1" i="0" u="none" strike="noStrike" dirty="0" err="1">
                <a:solidFill>
                  <a:srgbClr val="000000"/>
                </a:solidFill>
                <a:latin typeface="Nunito"/>
              </a:rPr>
              <a:t>for</a:t>
            </a:r>
            <a:r>
              <a:rPr lang="de-DE" b="1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b="0" i="0" u="none" strike="noStrike" dirty="0">
                <a:solidFill>
                  <a:srgbClr val="444444"/>
                </a:solidFill>
                <a:latin typeface="Nunito"/>
              </a:rPr>
              <a:t>I</a:t>
            </a:r>
            <a:r>
              <a:rPr lang="de-DE" b="0" i="0" dirty="0">
                <a:solidFill>
                  <a:srgbClr val="444444"/>
                </a:solidFill>
                <a:latin typeface="Nunito"/>
              </a:rPr>
              <a:t>nspiration​</a:t>
            </a:r>
            <a:endParaRPr dirty="0"/>
          </a:p>
          <a:p>
            <a:pPr algn="l" rtl="0">
              <a:buFont typeface="Arial"/>
              <a:buChar char="•"/>
              <a:defRPr/>
            </a:pPr>
            <a:r>
              <a:rPr lang="de-DE" sz="1200" b="0" i="0" u="none" strike="noStrike" dirty="0" err="1">
                <a:solidFill>
                  <a:srgbClr val="000000"/>
                </a:solidFill>
                <a:latin typeface="Nunito"/>
              </a:rPr>
              <a:t>How</a:t>
            </a: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0" i="0" u="none" strike="noStrike" dirty="0" err="1">
                <a:solidFill>
                  <a:srgbClr val="000000"/>
                </a:solidFill>
                <a:latin typeface="Nunito"/>
              </a:rPr>
              <a:t>could</a:t>
            </a: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0" i="0" u="none" strike="noStrike" dirty="0" err="1">
                <a:solidFill>
                  <a:srgbClr val="000000"/>
                </a:solidFill>
                <a:latin typeface="Nunito"/>
              </a:rPr>
              <a:t>we</a:t>
            </a: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0" i="0" u="none" strike="noStrike" dirty="0" err="1">
                <a:solidFill>
                  <a:srgbClr val="000000"/>
                </a:solidFill>
                <a:latin typeface="Nunito"/>
              </a:rPr>
              <a:t>solve</a:t>
            </a: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0" i="0" u="none" strike="noStrike" dirty="0" err="1">
                <a:solidFill>
                  <a:srgbClr val="000000"/>
                </a:solidFill>
                <a:latin typeface="Nunito"/>
              </a:rPr>
              <a:t>the</a:t>
            </a: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0" i="0" u="none" strike="noStrike" dirty="0" err="1">
                <a:solidFill>
                  <a:srgbClr val="000000"/>
                </a:solidFill>
                <a:latin typeface="Nunito"/>
              </a:rPr>
              <a:t>problem</a:t>
            </a: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0" i="0" u="none" strike="noStrike" dirty="0" err="1">
                <a:solidFill>
                  <a:srgbClr val="000000"/>
                </a:solidFill>
                <a:latin typeface="Nunito"/>
              </a:rPr>
              <a:t>from</a:t>
            </a: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1" i="0" u="none" strike="noStrike" dirty="0" err="1">
                <a:solidFill>
                  <a:srgbClr val="000000"/>
                </a:solidFill>
                <a:latin typeface="Nunito"/>
              </a:rPr>
              <a:t>various</a:t>
            </a:r>
            <a:r>
              <a:rPr lang="de-DE" sz="1200" b="1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1" i="0" u="none" strike="noStrike" dirty="0" err="1">
                <a:solidFill>
                  <a:srgbClr val="000000"/>
                </a:solidFill>
                <a:latin typeface="Nunito"/>
              </a:rPr>
              <a:t>perspectives</a:t>
            </a: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?</a:t>
            </a:r>
            <a:r>
              <a:rPr lang="en-US" sz="1200" b="0" i="0" dirty="0">
                <a:solidFill>
                  <a:srgbClr val="444444"/>
                </a:solidFill>
                <a:latin typeface="Nunito"/>
              </a:rPr>
              <a:t>​</a:t>
            </a:r>
            <a:endParaRPr dirty="0"/>
          </a:p>
          <a:p>
            <a:pPr algn="l" rtl="0">
              <a:buFont typeface="Arial"/>
              <a:buChar char="•"/>
              <a:defRPr/>
            </a:pPr>
            <a:r>
              <a:rPr lang="de-DE" sz="1200" b="0" i="0" u="none" strike="noStrike" dirty="0" err="1">
                <a:solidFill>
                  <a:srgbClr val="000000"/>
                </a:solidFill>
                <a:latin typeface="Nunito"/>
              </a:rPr>
              <a:t>What</a:t>
            </a: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0" i="0" u="none" strike="noStrike" dirty="0" err="1">
                <a:solidFill>
                  <a:srgbClr val="000000"/>
                </a:solidFill>
                <a:latin typeface="Nunito"/>
              </a:rPr>
              <a:t>is</a:t>
            </a: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0" i="0" u="none" strike="noStrike" dirty="0" err="1">
                <a:solidFill>
                  <a:srgbClr val="000000"/>
                </a:solidFill>
                <a:latin typeface="Nunito"/>
              </a:rPr>
              <a:t>the</a:t>
            </a: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1" i="0" u="none" strike="noStrike" dirty="0" err="1">
                <a:solidFill>
                  <a:srgbClr val="000000"/>
                </a:solidFill>
                <a:latin typeface="Nunito"/>
              </a:rPr>
              <a:t>most</a:t>
            </a:r>
            <a:r>
              <a:rPr lang="de-DE" sz="1200" b="1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1" i="0" u="none" strike="noStrike" dirty="0" err="1">
                <a:solidFill>
                  <a:srgbClr val="000000"/>
                </a:solidFill>
                <a:latin typeface="Nunito"/>
              </a:rPr>
              <a:t>straightforward</a:t>
            </a:r>
            <a:r>
              <a:rPr lang="de-DE" sz="1200" b="1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1" i="0" u="none" strike="noStrike" dirty="0" err="1">
                <a:solidFill>
                  <a:srgbClr val="000000"/>
                </a:solidFill>
                <a:latin typeface="Nunito"/>
              </a:rPr>
              <a:t>solution</a:t>
            </a:r>
            <a:r>
              <a:rPr lang="de-DE" sz="1200" b="1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– and </a:t>
            </a:r>
            <a:r>
              <a:rPr lang="de-DE" sz="1200" b="0" i="0" u="none" strike="noStrike" dirty="0" err="1">
                <a:solidFill>
                  <a:srgbClr val="000000"/>
                </a:solidFill>
                <a:latin typeface="Nunito"/>
              </a:rPr>
              <a:t>what</a:t>
            </a: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0" i="0" u="none" strike="noStrike" dirty="0" err="1">
                <a:solidFill>
                  <a:srgbClr val="000000"/>
                </a:solidFill>
                <a:latin typeface="Nunito"/>
              </a:rPr>
              <a:t>would</a:t>
            </a: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 a </a:t>
            </a:r>
            <a:r>
              <a:rPr lang="de-DE" sz="1200" b="1" i="0" u="none" strike="noStrike" dirty="0" err="1">
                <a:solidFill>
                  <a:srgbClr val="000000"/>
                </a:solidFill>
                <a:latin typeface="Nunito"/>
              </a:rPr>
              <a:t>radical</a:t>
            </a:r>
            <a:r>
              <a:rPr lang="de-DE" sz="1200" b="1" i="0" u="none" strike="noStrike" dirty="0">
                <a:solidFill>
                  <a:srgbClr val="000000"/>
                </a:solidFill>
                <a:latin typeface="Nunito"/>
              </a:rPr>
              <a:t> alternative </a:t>
            </a:r>
            <a:r>
              <a:rPr lang="de-DE" sz="1200" b="0" i="0" u="none" strike="noStrike" dirty="0" err="1">
                <a:solidFill>
                  <a:srgbClr val="000000"/>
                </a:solidFill>
                <a:latin typeface="Nunito"/>
              </a:rPr>
              <a:t>look</a:t>
            </a: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 like?</a:t>
            </a:r>
            <a:r>
              <a:rPr lang="en-US" sz="1200" b="0" i="0" dirty="0">
                <a:solidFill>
                  <a:srgbClr val="444444"/>
                </a:solidFill>
                <a:latin typeface="Nunito"/>
              </a:rPr>
              <a:t>​</a:t>
            </a:r>
            <a:endParaRPr dirty="0"/>
          </a:p>
          <a:p>
            <a:pPr algn="l" rtl="0">
              <a:buFont typeface="Arial"/>
              <a:buChar char="•"/>
              <a:defRPr/>
            </a:pPr>
            <a:r>
              <a:rPr lang="de-DE" sz="1200" b="0" i="0" u="none" strike="noStrike" dirty="0" err="1">
                <a:solidFill>
                  <a:srgbClr val="000000"/>
                </a:solidFill>
                <a:latin typeface="Nunito"/>
              </a:rPr>
              <a:t>How</a:t>
            </a: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0" i="0" u="none" strike="noStrike" dirty="0" err="1">
                <a:solidFill>
                  <a:srgbClr val="000000"/>
                </a:solidFill>
                <a:latin typeface="Nunito"/>
              </a:rPr>
              <a:t>could</a:t>
            </a: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0" i="0" u="none" strike="noStrike" dirty="0" err="1">
                <a:solidFill>
                  <a:srgbClr val="000000"/>
                </a:solidFill>
                <a:latin typeface="Nunito"/>
              </a:rPr>
              <a:t>we</a:t>
            </a: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0" i="0" u="none" strike="noStrike" dirty="0" err="1">
                <a:solidFill>
                  <a:srgbClr val="000000"/>
                </a:solidFill>
                <a:latin typeface="Nunito"/>
              </a:rPr>
              <a:t>proceed</a:t>
            </a: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0" i="0" u="none" strike="noStrike" dirty="0" err="1">
                <a:solidFill>
                  <a:srgbClr val="000000"/>
                </a:solidFill>
                <a:latin typeface="Nunito"/>
              </a:rPr>
              <a:t>using</a:t>
            </a: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1" i="0" u="none" strike="noStrike" dirty="0" err="1">
                <a:solidFill>
                  <a:srgbClr val="000000"/>
                </a:solidFill>
                <a:latin typeface="Nunito"/>
              </a:rPr>
              <a:t>unconventional</a:t>
            </a:r>
            <a:r>
              <a:rPr lang="de-DE" sz="1200" b="1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1" i="0" u="none" strike="noStrike" dirty="0" err="1">
                <a:solidFill>
                  <a:srgbClr val="000000"/>
                </a:solidFill>
                <a:latin typeface="Nunito"/>
              </a:rPr>
              <a:t>methods</a:t>
            </a: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?</a:t>
            </a:r>
            <a:r>
              <a:rPr lang="en-US" sz="1200" b="0" i="0" dirty="0">
                <a:solidFill>
                  <a:srgbClr val="444444"/>
                </a:solidFill>
                <a:latin typeface="Nunito"/>
              </a:rPr>
              <a:t>​</a:t>
            </a:r>
            <a:endParaRPr dirty="0"/>
          </a:p>
          <a:p>
            <a:pPr algn="l" rtl="0">
              <a:buFont typeface="Arial"/>
              <a:buChar char="•"/>
              <a:defRPr/>
            </a:pPr>
            <a:r>
              <a:rPr lang="de-DE" sz="1200" b="0" i="0" u="none" strike="noStrike" dirty="0" err="1">
                <a:solidFill>
                  <a:srgbClr val="000000"/>
                </a:solidFill>
                <a:latin typeface="Nunito"/>
              </a:rPr>
              <a:t>What</a:t>
            </a: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0" i="0" u="none" strike="noStrike" dirty="0" err="1">
                <a:solidFill>
                  <a:srgbClr val="000000"/>
                </a:solidFill>
                <a:latin typeface="Nunito"/>
              </a:rPr>
              <a:t>ideas</a:t>
            </a: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0" i="0" u="none" strike="noStrike" dirty="0" err="1">
                <a:solidFill>
                  <a:srgbClr val="000000"/>
                </a:solidFill>
                <a:latin typeface="Nunito"/>
              </a:rPr>
              <a:t>arise</a:t>
            </a: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0" i="0" u="none" strike="noStrike" dirty="0" err="1">
                <a:solidFill>
                  <a:srgbClr val="000000"/>
                </a:solidFill>
                <a:latin typeface="Nunito"/>
              </a:rPr>
              <a:t>from</a:t>
            </a: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1" i="0" u="none" strike="noStrike" dirty="0" err="1">
                <a:solidFill>
                  <a:srgbClr val="000000"/>
                </a:solidFill>
                <a:latin typeface="Nunito"/>
              </a:rPr>
              <a:t>intuition</a:t>
            </a:r>
            <a:r>
              <a:rPr lang="de-DE" sz="1200" b="1" i="0" u="none" strike="noStrike" dirty="0">
                <a:solidFill>
                  <a:srgbClr val="000000"/>
                </a:solidFill>
                <a:latin typeface="Nunito"/>
              </a:rPr>
              <a:t> and </a:t>
            </a:r>
            <a:r>
              <a:rPr lang="de-DE" sz="1200" b="1" i="0" u="none" strike="noStrike" dirty="0" err="1">
                <a:solidFill>
                  <a:srgbClr val="000000"/>
                </a:solidFill>
                <a:latin typeface="Nunito"/>
              </a:rPr>
              <a:t>spontaneous</a:t>
            </a:r>
            <a:r>
              <a:rPr lang="de-DE" sz="1200" b="1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1" i="0" u="none" strike="noStrike" dirty="0" err="1">
                <a:solidFill>
                  <a:srgbClr val="000000"/>
                </a:solidFill>
                <a:latin typeface="Nunito"/>
              </a:rPr>
              <a:t>insights</a:t>
            </a: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?</a:t>
            </a:r>
            <a:r>
              <a:rPr lang="en-US" sz="1200" b="0" i="0" dirty="0">
                <a:solidFill>
                  <a:srgbClr val="444444"/>
                </a:solidFill>
                <a:latin typeface="Nunito"/>
              </a:rPr>
              <a:t>​</a:t>
            </a:r>
            <a:endParaRPr dirty="0"/>
          </a:p>
          <a:p>
            <a:pPr algn="l" rtl="0">
              <a:buFont typeface="Arial"/>
              <a:buChar char="•"/>
              <a:defRPr/>
            </a:pPr>
            <a:r>
              <a:rPr lang="de-DE" sz="1200" b="0" i="0" u="none" strike="noStrike" dirty="0" err="1">
                <a:solidFill>
                  <a:srgbClr val="000000"/>
                </a:solidFill>
                <a:latin typeface="Nunito"/>
              </a:rPr>
              <a:t>How</a:t>
            </a: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0" i="0" u="none" strike="noStrike" dirty="0" err="1">
                <a:solidFill>
                  <a:srgbClr val="000000"/>
                </a:solidFill>
                <a:latin typeface="Nunito"/>
              </a:rPr>
              <a:t>can</a:t>
            </a: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0" i="0" u="none" strike="noStrike" dirty="0" err="1">
                <a:solidFill>
                  <a:srgbClr val="000000"/>
                </a:solidFill>
                <a:latin typeface="Nunito"/>
              </a:rPr>
              <a:t>we</a:t>
            </a: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1" i="0" u="none" strike="noStrike" dirty="0" err="1">
                <a:solidFill>
                  <a:srgbClr val="000000"/>
                </a:solidFill>
                <a:latin typeface="Nunito"/>
              </a:rPr>
              <a:t>recombine</a:t>
            </a: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1" i="0" u="none" strike="noStrike" dirty="0" err="1">
                <a:solidFill>
                  <a:srgbClr val="000000"/>
                </a:solidFill>
                <a:latin typeface="Nunito"/>
              </a:rPr>
              <a:t>existing</a:t>
            </a:r>
            <a:r>
              <a:rPr lang="de-DE" sz="1200" b="1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1" i="0" u="none" strike="noStrike" dirty="0" err="1">
                <a:solidFill>
                  <a:srgbClr val="000000"/>
                </a:solidFill>
                <a:latin typeface="Nunito"/>
              </a:rPr>
              <a:t>solutions</a:t>
            </a:r>
            <a:r>
              <a:rPr lang="de-DE" sz="1200" b="1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1" i="0" u="none" strike="noStrike" dirty="0" err="1">
                <a:solidFill>
                  <a:srgbClr val="000000"/>
                </a:solidFill>
                <a:latin typeface="Nunito"/>
              </a:rPr>
              <a:t>or</a:t>
            </a:r>
            <a:r>
              <a:rPr lang="de-DE" sz="1200" b="1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1" i="0" u="none" strike="noStrike" dirty="0" err="1">
                <a:solidFill>
                  <a:srgbClr val="000000"/>
                </a:solidFill>
                <a:latin typeface="Nunito"/>
              </a:rPr>
              <a:t>technologies</a:t>
            </a: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?</a:t>
            </a:r>
            <a:r>
              <a:rPr lang="en-US" sz="1200" b="0" i="0" dirty="0">
                <a:solidFill>
                  <a:srgbClr val="444444"/>
                </a:solidFill>
                <a:latin typeface="Nunito"/>
              </a:rPr>
              <a:t>​</a:t>
            </a:r>
            <a:endParaRPr dirty="0"/>
          </a:p>
          <a:p>
            <a:pPr algn="l" rtl="0">
              <a:buFont typeface="Arial"/>
              <a:buChar char="•"/>
              <a:defRPr/>
            </a:pPr>
            <a:r>
              <a:rPr lang="de-DE" sz="1200" b="0" i="0" u="none" strike="noStrike" dirty="0" err="1">
                <a:solidFill>
                  <a:srgbClr val="000000"/>
                </a:solidFill>
                <a:latin typeface="Nunito"/>
              </a:rPr>
              <a:t>What</a:t>
            </a: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0" i="0" u="none" strike="noStrike" dirty="0" err="1">
                <a:solidFill>
                  <a:srgbClr val="000000"/>
                </a:solidFill>
                <a:latin typeface="Nunito"/>
              </a:rPr>
              <a:t>would</a:t>
            </a: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0" i="0" u="none" strike="noStrike" dirty="0" err="1">
                <a:solidFill>
                  <a:srgbClr val="000000"/>
                </a:solidFill>
                <a:latin typeface="Nunito"/>
              </a:rPr>
              <a:t>be</a:t>
            </a: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 possible </a:t>
            </a:r>
            <a:r>
              <a:rPr lang="de-DE" sz="1200" b="1" i="0" u="none" strike="noStrike" dirty="0" err="1">
                <a:solidFill>
                  <a:srgbClr val="000000"/>
                </a:solidFill>
                <a:latin typeface="Nunito"/>
              </a:rPr>
              <a:t>without</a:t>
            </a:r>
            <a:r>
              <a:rPr lang="de-DE" sz="1200" b="1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1" i="0" u="none" strike="noStrike" dirty="0" err="1">
                <a:solidFill>
                  <a:srgbClr val="000000"/>
                </a:solidFill>
                <a:latin typeface="Nunito"/>
              </a:rPr>
              <a:t>budgetary</a:t>
            </a:r>
            <a:r>
              <a:rPr lang="de-DE" sz="1200" b="1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1" i="0" u="none" strike="noStrike" dirty="0" err="1">
                <a:solidFill>
                  <a:srgbClr val="000000"/>
                </a:solidFill>
                <a:latin typeface="Nunito"/>
              </a:rPr>
              <a:t>or</a:t>
            </a:r>
            <a:r>
              <a:rPr lang="de-DE" sz="1200" b="1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1" i="0" u="none" strike="noStrike" dirty="0" err="1">
                <a:solidFill>
                  <a:srgbClr val="000000"/>
                </a:solidFill>
                <a:latin typeface="Nunito"/>
              </a:rPr>
              <a:t>technical</a:t>
            </a:r>
            <a:r>
              <a:rPr lang="de-DE" sz="1200" b="1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1" i="0" u="none" strike="noStrike" dirty="0" err="1">
                <a:solidFill>
                  <a:srgbClr val="000000"/>
                </a:solidFill>
                <a:latin typeface="Nunito"/>
              </a:rPr>
              <a:t>constraints</a:t>
            </a:r>
            <a:r>
              <a:rPr lang="en-US" sz="1200" b="0" i="0" dirty="0">
                <a:solidFill>
                  <a:srgbClr val="444444"/>
                </a:solidFill>
                <a:latin typeface="Nunito"/>
              </a:rPr>
              <a:t>?</a:t>
            </a:r>
            <a:endParaRPr dirty="0"/>
          </a:p>
          <a:p>
            <a:pPr algn="l" rtl="0">
              <a:buFont typeface="Arial"/>
              <a:buChar char="•"/>
              <a:defRPr/>
            </a:pPr>
            <a:r>
              <a:rPr lang="de-DE" sz="1200" b="0" i="0" u="none" strike="noStrike" dirty="0" err="1">
                <a:solidFill>
                  <a:srgbClr val="000000"/>
                </a:solidFill>
                <a:latin typeface="Nunito"/>
              </a:rPr>
              <a:t>How</a:t>
            </a: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0" i="0" u="none" strike="noStrike" dirty="0" err="1">
                <a:solidFill>
                  <a:srgbClr val="000000"/>
                </a:solidFill>
                <a:latin typeface="Nunito"/>
              </a:rPr>
              <a:t>might</a:t>
            </a: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1" i="0" u="none" strike="noStrike" dirty="0" err="1">
                <a:solidFill>
                  <a:srgbClr val="000000"/>
                </a:solidFill>
                <a:latin typeface="Nunito"/>
              </a:rPr>
              <a:t>seemingly</a:t>
            </a:r>
            <a:r>
              <a:rPr lang="de-DE" sz="1200" b="1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1" i="0" u="none" strike="noStrike" dirty="0" err="1">
                <a:solidFill>
                  <a:srgbClr val="000000"/>
                </a:solidFill>
                <a:latin typeface="Nunito"/>
              </a:rPr>
              <a:t>contradictory</a:t>
            </a:r>
            <a:r>
              <a:rPr lang="de-DE" sz="1200" b="1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1" i="0" u="none" strike="noStrike" dirty="0" err="1">
                <a:solidFill>
                  <a:srgbClr val="000000"/>
                </a:solidFill>
                <a:latin typeface="Nunito"/>
              </a:rPr>
              <a:t>approaches</a:t>
            </a:r>
            <a:r>
              <a:rPr lang="de-DE" sz="1200" b="1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0" i="0" u="none" strike="noStrike" dirty="0" err="1">
                <a:solidFill>
                  <a:srgbClr val="000000"/>
                </a:solidFill>
                <a:latin typeface="Nunito"/>
              </a:rPr>
              <a:t>work</a:t>
            </a: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0" i="0" u="none" strike="noStrike" dirty="0" err="1">
                <a:solidFill>
                  <a:srgbClr val="000000"/>
                </a:solidFill>
                <a:latin typeface="Nunito"/>
              </a:rPr>
              <a:t>together</a:t>
            </a: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?</a:t>
            </a:r>
            <a:r>
              <a:rPr lang="en-US" sz="1200" b="0" i="0" dirty="0">
                <a:solidFill>
                  <a:srgbClr val="444444"/>
                </a:solidFill>
                <a:latin typeface="Nunito"/>
              </a:rPr>
              <a:t>​</a:t>
            </a:r>
            <a:endParaRPr dirty="0"/>
          </a:p>
          <a:p>
            <a:pPr algn="l" rtl="0">
              <a:buNone/>
              <a:defRPr/>
            </a:pPr>
            <a:r>
              <a:rPr lang="en-US" b="0" i="0" dirty="0">
                <a:solidFill>
                  <a:srgbClr val="444444"/>
                </a:solidFill>
                <a:latin typeface="Nunito"/>
              </a:rPr>
              <a:t>​</a:t>
            </a:r>
            <a:endParaRPr dirty="0"/>
          </a:p>
          <a:p>
            <a:pPr algn="l" rtl="0">
              <a:buNone/>
              <a:defRPr/>
            </a:pPr>
            <a:r>
              <a:rPr lang="de-DE" b="0" i="0" dirty="0">
                <a:solidFill>
                  <a:srgbClr val="444444"/>
                </a:solidFill>
                <a:latin typeface="Nunito"/>
              </a:rPr>
              <a:t>Transition​</a:t>
            </a:r>
            <a:endParaRPr dirty="0"/>
          </a:p>
          <a:p>
            <a:pPr algn="l" rtl="0">
              <a:buFont typeface="Arial"/>
              <a:buChar char="•"/>
              <a:defRPr/>
            </a:pP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The </a:t>
            </a:r>
            <a:r>
              <a:rPr lang="de-DE" sz="1200" b="0" i="0" u="none" strike="noStrike" dirty="0" err="1">
                <a:solidFill>
                  <a:srgbClr val="000000"/>
                </a:solidFill>
                <a:latin typeface="Nunito"/>
              </a:rPr>
              <a:t>groups</a:t>
            </a: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 will </a:t>
            </a:r>
            <a:r>
              <a:rPr lang="de-DE" sz="1200" b="0" i="0" u="none" strike="noStrike" dirty="0" err="1">
                <a:solidFill>
                  <a:srgbClr val="000000"/>
                </a:solidFill>
                <a:latin typeface="Nunito"/>
              </a:rPr>
              <a:t>present</a:t>
            </a: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0" i="0" u="none" strike="noStrike" dirty="0" err="1">
                <a:solidFill>
                  <a:srgbClr val="000000"/>
                </a:solidFill>
                <a:latin typeface="Nunito"/>
              </a:rPr>
              <a:t>their</a:t>
            </a: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1" i="0" u="none" strike="noStrike" dirty="0" err="1">
                <a:solidFill>
                  <a:srgbClr val="000000"/>
                </a:solidFill>
                <a:latin typeface="Nunito"/>
              </a:rPr>
              <a:t>prototypes</a:t>
            </a:r>
            <a:r>
              <a:rPr lang="de-DE" sz="1200" b="1" i="0" u="none" strike="noStrike" dirty="0">
                <a:solidFill>
                  <a:srgbClr val="000000"/>
                </a:solidFill>
                <a:latin typeface="Nunito"/>
              </a:rPr>
              <a:t> and </a:t>
            </a:r>
            <a:r>
              <a:rPr lang="de-DE" sz="1200" b="1" i="0" u="none" strike="noStrike" dirty="0" err="1">
                <a:solidFill>
                  <a:srgbClr val="000000"/>
                </a:solidFill>
                <a:latin typeface="Nunito"/>
              </a:rPr>
              <a:t>core</a:t>
            </a:r>
            <a:r>
              <a:rPr lang="de-DE" sz="1200" b="1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1" i="0" u="none" strike="noStrike" dirty="0" err="1">
                <a:solidFill>
                  <a:srgbClr val="000000"/>
                </a:solidFill>
                <a:latin typeface="Nunito"/>
              </a:rPr>
              <a:t>ideas</a:t>
            </a:r>
            <a:r>
              <a:rPr lang="en-US" sz="1200" b="0" i="0" dirty="0">
                <a:solidFill>
                  <a:srgbClr val="444444"/>
                </a:solidFill>
                <a:latin typeface="Nunito"/>
              </a:rPr>
              <a:t>.​</a:t>
            </a:r>
            <a:endParaRPr dirty="0"/>
          </a:p>
          <a:p>
            <a:pPr algn="l" rtl="0">
              <a:buFont typeface="Arial"/>
              <a:buChar char="•"/>
              <a:defRPr/>
            </a:pPr>
            <a:r>
              <a:rPr lang="de-DE" sz="1200" b="0" i="0" u="none" strike="noStrike" dirty="0" err="1">
                <a:solidFill>
                  <a:srgbClr val="000000"/>
                </a:solidFill>
                <a:latin typeface="Nunito"/>
              </a:rPr>
              <a:t>Together</a:t>
            </a: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, </a:t>
            </a:r>
            <a:r>
              <a:rPr lang="de-DE" sz="1200" b="0" i="0" u="none" strike="noStrike" dirty="0" err="1">
                <a:solidFill>
                  <a:srgbClr val="000000"/>
                </a:solidFill>
                <a:latin typeface="Nunito"/>
              </a:rPr>
              <a:t>we</a:t>
            </a: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 will </a:t>
            </a:r>
            <a:r>
              <a:rPr lang="de-DE" sz="1200" b="0" i="0" u="none" strike="noStrike" dirty="0" err="1">
                <a:solidFill>
                  <a:srgbClr val="000000"/>
                </a:solidFill>
                <a:latin typeface="Nunito"/>
              </a:rPr>
              <a:t>reflect</a:t>
            </a: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 on </a:t>
            </a:r>
            <a:r>
              <a:rPr lang="de-DE" sz="1200" b="1" i="0" u="none" strike="noStrike" dirty="0" err="1">
                <a:solidFill>
                  <a:srgbClr val="000000"/>
                </a:solidFill>
                <a:latin typeface="Nunito"/>
              </a:rPr>
              <a:t>the</a:t>
            </a:r>
            <a:r>
              <a:rPr lang="de-DE" sz="1200" b="1" i="0" u="none" strike="noStrike" dirty="0">
                <a:solidFill>
                  <a:srgbClr val="000000"/>
                </a:solidFill>
                <a:latin typeface="Nunito"/>
              </a:rPr>
              <a:t> potential </a:t>
            </a:r>
            <a:r>
              <a:rPr lang="de-DE" sz="1200" b="1" i="0" u="none" strike="noStrike" dirty="0" err="1">
                <a:solidFill>
                  <a:srgbClr val="000000"/>
                </a:solidFill>
                <a:latin typeface="Nunito"/>
              </a:rPr>
              <a:t>for</a:t>
            </a:r>
            <a:r>
              <a:rPr lang="de-DE" sz="1200" b="1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1" i="0" u="none" strike="noStrike" dirty="0" err="1">
                <a:solidFill>
                  <a:srgbClr val="000000"/>
                </a:solidFill>
                <a:latin typeface="Nunito"/>
              </a:rPr>
              <a:t>implementation</a:t>
            </a:r>
            <a:r>
              <a:rPr lang="de-DE" sz="1200" b="1" i="0" u="none" strike="noStrike" dirty="0">
                <a:solidFill>
                  <a:srgbClr val="000000"/>
                </a:solidFill>
                <a:latin typeface="Nunito"/>
              </a:rPr>
              <a:t> and </a:t>
            </a:r>
            <a:r>
              <a:rPr lang="de-DE" sz="1200" b="1" i="0" u="none" strike="noStrike" dirty="0" err="1">
                <a:solidFill>
                  <a:srgbClr val="000000"/>
                </a:solidFill>
                <a:latin typeface="Nunito"/>
              </a:rPr>
              <a:t>transfer</a:t>
            </a:r>
            <a:r>
              <a:rPr lang="de-DE" sz="1200" b="1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0" i="0" u="none" strike="noStrike" dirty="0" err="1">
                <a:solidFill>
                  <a:srgbClr val="000000"/>
                </a:solidFill>
                <a:latin typeface="Nunito"/>
              </a:rPr>
              <a:t>that</a:t>
            </a: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0" i="0" u="none" strike="noStrike" dirty="0" err="1">
                <a:solidFill>
                  <a:srgbClr val="000000"/>
                </a:solidFill>
                <a:latin typeface="Nunito"/>
              </a:rPr>
              <a:t>exists</a:t>
            </a: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0" i="0" u="none" strike="noStrike" dirty="0" err="1">
                <a:solidFill>
                  <a:srgbClr val="000000"/>
                </a:solidFill>
                <a:latin typeface="Nunito"/>
              </a:rPr>
              <a:t>within</a:t>
            </a: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0" i="0" u="none" strike="noStrike" dirty="0" err="1">
                <a:solidFill>
                  <a:srgbClr val="000000"/>
                </a:solidFill>
                <a:latin typeface="Nunito"/>
              </a:rPr>
              <a:t>them</a:t>
            </a:r>
            <a:r>
              <a:rPr lang="en-US" sz="1200" b="0" i="0" dirty="0">
                <a:solidFill>
                  <a:srgbClr val="444444"/>
                </a:solidFill>
                <a:latin typeface="Nunito"/>
              </a:rPr>
              <a:t>.</a:t>
            </a:r>
            <a:br>
              <a:rPr lang="en-US" sz="1200" b="0" i="0" dirty="0">
                <a:solidFill>
                  <a:srgbClr val="444444"/>
                </a:solidFill>
                <a:latin typeface="Nunito"/>
              </a:rPr>
            </a:br>
            <a:endParaRPr lang="en-US" dirty="0"/>
          </a:p>
          <a:p>
            <a:pPr>
              <a:defRPr/>
            </a:pPr>
            <a:endParaRPr lang="en-US" dirty="0"/>
          </a:p>
          <a:p>
            <a:pPr>
              <a:defRPr/>
            </a:pPr>
            <a:endParaRPr lang="de-DE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de-DE" u="sng" dirty="0"/>
              <a:t>Image </a:t>
            </a:r>
            <a:r>
              <a:rPr lang="de-DE" u="sng" dirty="0" err="1"/>
              <a:t>sources</a:t>
            </a: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de-DE" dirty="0" err="1"/>
              <a:t>Photo</a:t>
            </a:r>
            <a:r>
              <a:rPr lang="de-DE" dirty="0"/>
              <a:t>: </a:t>
            </a:r>
            <a:r>
              <a:rPr lang="de-DE" dirty="0" err="1"/>
              <a:t>Unsplash</a:t>
            </a:r>
            <a:endParaRPr lang="de-DE" dirty="0"/>
          </a:p>
          <a:p>
            <a:pPr>
              <a:defRPr/>
            </a:pPr>
            <a:endParaRPr lang="en-US" dirty="0"/>
          </a:p>
        </p:txBody>
      </p:sp>
      <p:sp>
        <p:nvSpPr>
          <p:cNvPr id="1900771103" name="Foliennummernplatzhalter 3"/>
          <p:cNvSpPr>
            <a:spLocks noGrp="1"/>
          </p:cNvSpPr>
          <p:nvPr>
            <p:ph type="sldNum" idx="12"/>
          </p:nvPr>
        </p:nvSpPr>
        <p:spPr bwMode="auto"/>
        <p:txBody>
          <a:bodyPr/>
          <a:lstStyle/>
          <a:p>
            <a:pPr marL="0" marR="0" lvl="0" indent="0" algn="r" defTabSz="9144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defRPr/>
            </a:pPr>
            <a:fld id="{00000000-1234-1234-1234-123412341234}" type="slidenum">
              <a:rPr lang="en-US" sz="1200" b="0" i="0" u="none" strike="noStrike" cap="none" spc="0">
                <a:ln>
                  <a:noFill/>
                </a:ln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18</a:t>
            </a:fld>
            <a:endParaRPr lang="en-US" sz="1200" b="0" i="0" u="none" strike="noStrike" cap="none" spc="0">
              <a:ln>
                <a:noFill/>
              </a:ln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615475101" name="Folienbildplatzhalter 1"/>
          <p:cNvSpPr>
            <a:spLocks noGrp="1" noRot="1" noChangeAspect="1"/>
          </p:cNvSpPr>
          <p:nvPr>
            <p:ph type="sldImg"/>
          </p:nvPr>
        </p:nvSpPr>
        <p:spPr bwMode="auto">
          <a:xfrm>
            <a:off x="481013" y="1279525"/>
            <a:ext cx="6142037" cy="3454400"/>
          </a:xfrm>
        </p:spPr>
      </p:sp>
      <p:sp>
        <p:nvSpPr>
          <p:cNvPr id="1735969480" name="Notizenplatzhalt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 algn="l" rtl="0">
              <a:buNone/>
              <a:defRPr/>
            </a:pPr>
            <a:r>
              <a:rPr lang="de-DE" b="1" i="0" u="none" strike="noStrike" dirty="0" err="1">
                <a:solidFill>
                  <a:srgbClr val="000000"/>
                </a:solidFill>
                <a:latin typeface="Nunito"/>
              </a:rPr>
              <a:t>Presentation</a:t>
            </a:r>
            <a:r>
              <a:rPr lang="de-DE" b="1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b="1" i="0" u="none" strike="noStrike" dirty="0" err="1">
                <a:solidFill>
                  <a:srgbClr val="000000"/>
                </a:solidFill>
                <a:latin typeface="Nunito"/>
              </a:rPr>
              <a:t>of</a:t>
            </a:r>
            <a:r>
              <a:rPr lang="de-DE" b="1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b="1" i="0" u="none" strike="noStrike" dirty="0" err="1">
                <a:solidFill>
                  <a:srgbClr val="000000"/>
                </a:solidFill>
                <a:latin typeface="Nunito"/>
              </a:rPr>
              <a:t>Results</a:t>
            </a:r>
            <a:r>
              <a:rPr lang="de-DE" b="1" i="0" u="none" strike="noStrike" dirty="0">
                <a:solidFill>
                  <a:srgbClr val="000000"/>
                </a:solidFill>
                <a:latin typeface="Nunito"/>
              </a:rPr>
              <a:t>: </a:t>
            </a:r>
          </a:p>
          <a:p>
            <a:pPr algn="l" rtl="0">
              <a:buNone/>
              <a:defRPr/>
            </a:pPr>
            <a:r>
              <a:rPr lang="de-DE" b="1" i="0" u="none" strike="noStrike" dirty="0" err="1">
                <a:solidFill>
                  <a:srgbClr val="000000"/>
                </a:solidFill>
                <a:latin typeface="Nunito"/>
              </a:rPr>
              <a:t>What</a:t>
            </a:r>
            <a:r>
              <a:rPr lang="de-DE" b="1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b="1" i="0" u="none" strike="noStrike" dirty="0" err="1">
                <a:solidFill>
                  <a:srgbClr val="000000"/>
                </a:solidFill>
                <a:latin typeface="Nunito"/>
              </a:rPr>
              <a:t>have</a:t>
            </a:r>
            <a:r>
              <a:rPr lang="de-DE" b="1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b="1" i="0" u="none" strike="noStrike" dirty="0" err="1">
                <a:solidFill>
                  <a:srgbClr val="000000"/>
                </a:solidFill>
                <a:latin typeface="Nunito"/>
              </a:rPr>
              <a:t>you</a:t>
            </a:r>
            <a:r>
              <a:rPr lang="de-DE" b="1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b="1" i="0" u="none" strike="noStrike" dirty="0" err="1">
                <a:solidFill>
                  <a:srgbClr val="000000"/>
                </a:solidFill>
                <a:latin typeface="Nunito"/>
              </a:rPr>
              <a:t>created</a:t>
            </a:r>
            <a:r>
              <a:rPr lang="de-DE" b="1" i="0" u="none" strike="noStrike" dirty="0">
                <a:solidFill>
                  <a:srgbClr val="000000"/>
                </a:solidFill>
                <a:latin typeface="Nunito"/>
              </a:rPr>
              <a:t> and </a:t>
            </a:r>
            <a:r>
              <a:rPr lang="de-DE" b="1" i="0" u="none" strike="noStrike" dirty="0" err="1">
                <a:solidFill>
                  <a:srgbClr val="000000"/>
                </a:solidFill>
                <a:latin typeface="Nunito"/>
              </a:rPr>
              <a:t>discovered</a:t>
            </a:r>
            <a:r>
              <a:rPr lang="de-DE" b="1" i="0" u="none" strike="noStrike" dirty="0">
                <a:solidFill>
                  <a:srgbClr val="000000"/>
                </a:solidFill>
                <a:latin typeface="Nunito"/>
              </a:rPr>
              <a:t>?</a:t>
            </a:r>
            <a:r>
              <a:rPr lang="en-US" b="0" i="0" dirty="0">
                <a:solidFill>
                  <a:srgbClr val="444444"/>
                </a:solidFill>
                <a:latin typeface="Nunito"/>
              </a:rPr>
              <a:t>​</a:t>
            </a:r>
            <a:br>
              <a:rPr lang="en-US" b="0" i="0" dirty="0">
                <a:solidFill>
                  <a:srgbClr val="444444"/>
                </a:solidFill>
                <a:latin typeface="Nunito"/>
              </a:rPr>
            </a:br>
            <a:r>
              <a:rPr lang="en-US" b="0" i="0" dirty="0">
                <a:solidFill>
                  <a:srgbClr val="444444"/>
                </a:solidFill>
                <a:latin typeface="Nunito"/>
              </a:rPr>
              <a:t>​</a:t>
            </a:r>
            <a:endParaRPr dirty="0"/>
          </a:p>
          <a:p>
            <a:pPr algn="l" rtl="0">
              <a:buNone/>
              <a:defRPr/>
            </a:pPr>
            <a:r>
              <a:rPr lang="de-DE" b="0" i="0" dirty="0" err="1">
                <a:solidFill>
                  <a:srgbClr val="444444"/>
                </a:solidFill>
                <a:latin typeface="Nunito"/>
              </a:rPr>
              <a:t>Introduction</a:t>
            </a:r>
            <a:r>
              <a:rPr lang="de-DE" b="0" i="0" dirty="0">
                <a:solidFill>
                  <a:srgbClr val="444444"/>
                </a:solidFill>
                <a:latin typeface="Nunito"/>
              </a:rPr>
              <a:t>​</a:t>
            </a:r>
            <a:endParaRPr dirty="0"/>
          </a:p>
          <a:p>
            <a:pPr algn="l" rtl="0">
              <a:buFont typeface="Arial"/>
              <a:buChar char="•"/>
              <a:defRPr/>
            </a:pPr>
            <a:r>
              <a:rPr lang="de-DE" sz="1200" b="0" i="0" u="none" strike="noStrike" dirty="0" err="1">
                <a:solidFill>
                  <a:srgbClr val="000000"/>
                </a:solidFill>
                <a:latin typeface="Nunito"/>
              </a:rPr>
              <a:t>Following</a:t>
            </a: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0" i="0" u="none" strike="noStrike" dirty="0" err="1">
                <a:solidFill>
                  <a:srgbClr val="000000"/>
                </a:solidFill>
                <a:latin typeface="Nunito"/>
              </a:rPr>
              <a:t>the</a:t>
            </a: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 intensive </a:t>
            </a:r>
            <a:r>
              <a:rPr lang="de-DE" sz="1200" b="0" i="0" u="none" strike="noStrike" dirty="0" err="1">
                <a:solidFill>
                  <a:srgbClr val="000000"/>
                </a:solidFill>
                <a:latin typeface="Nunito"/>
              </a:rPr>
              <a:t>working</a:t>
            </a: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0" i="0" u="none" strike="noStrike" dirty="0" err="1">
                <a:solidFill>
                  <a:srgbClr val="000000"/>
                </a:solidFill>
                <a:latin typeface="Nunito"/>
              </a:rPr>
              <a:t>phase</a:t>
            </a: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, </a:t>
            </a:r>
            <a:r>
              <a:rPr lang="de-DE" sz="1200" b="0" i="0" u="none" strike="noStrike" dirty="0" err="1">
                <a:solidFill>
                  <a:srgbClr val="000000"/>
                </a:solidFill>
                <a:latin typeface="Nunito"/>
              </a:rPr>
              <a:t>the</a:t>
            </a: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0" i="0" u="none" strike="noStrike" dirty="0" err="1">
                <a:solidFill>
                  <a:srgbClr val="000000"/>
                </a:solidFill>
                <a:latin typeface="Nunito"/>
              </a:rPr>
              <a:t>focus</a:t>
            </a: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0" i="0" u="none" strike="noStrike" dirty="0" err="1">
                <a:solidFill>
                  <a:srgbClr val="000000"/>
                </a:solidFill>
                <a:latin typeface="Nunito"/>
              </a:rPr>
              <a:t>is</a:t>
            </a: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0" i="0" u="none" strike="noStrike" dirty="0" err="1">
                <a:solidFill>
                  <a:srgbClr val="000000"/>
                </a:solidFill>
                <a:latin typeface="Nunito"/>
              </a:rPr>
              <a:t>now</a:t>
            </a: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 on </a:t>
            </a:r>
            <a:r>
              <a:rPr lang="de-DE" sz="1200" b="0" i="0" u="none" strike="noStrike" dirty="0" err="1">
                <a:solidFill>
                  <a:srgbClr val="000000"/>
                </a:solidFill>
                <a:latin typeface="Nunito"/>
              </a:rPr>
              <a:t>presenting</a:t>
            </a: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0" i="0" u="none" strike="noStrike" dirty="0" err="1">
                <a:solidFill>
                  <a:srgbClr val="000000"/>
                </a:solidFill>
                <a:latin typeface="Nunito"/>
              </a:rPr>
              <a:t>your</a:t>
            </a: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0" i="0" u="none" strike="noStrike" dirty="0" err="1">
                <a:solidFill>
                  <a:srgbClr val="000000"/>
                </a:solidFill>
                <a:latin typeface="Nunito"/>
              </a:rPr>
              <a:t>results</a:t>
            </a:r>
            <a:r>
              <a:rPr lang="en-US" sz="1200" b="0" i="0" dirty="0">
                <a:solidFill>
                  <a:srgbClr val="444444"/>
                </a:solidFill>
                <a:latin typeface="Nunito"/>
              </a:rPr>
              <a:t>.​</a:t>
            </a:r>
            <a:endParaRPr dirty="0"/>
          </a:p>
          <a:p>
            <a:pPr algn="l" rtl="0">
              <a:buFont typeface="Arial"/>
              <a:buChar char="•"/>
              <a:defRPr/>
            </a:pP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The </a:t>
            </a:r>
            <a:r>
              <a:rPr lang="de-DE" sz="1200" b="0" i="0" u="none" strike="noStrike" dirty="0" err="1">
                <a:solidFill>
                  <a:srgbClr val="000000"/>
                </a:solidFill>
                <a:latin typeface="Nunito"/>
              </a:rPr>
              <a:t>aim</a:t>
            </a: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0" i="0" u="none" strike="noStrike" dirty="0" err="1">
                <a:solidFill>
                  <a:srgbClr val="000000"/>
                </a:solidFill>
                <a:latin typeface="Nunito"/>
              </a:rPr>
              <a:t>is</a:t>
            </a: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0" i="0" u="none" strike="noStrike" dirty="0" err="1">
                <a:solidFill>
                  <a:srgbClr val="000000"/>
                </a:solidFill>
                <a:latin typeface="Nunito"/>
              </a:rPr>
              <a:t>to</a:t>
            </a: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0" i="0" u="none" strike="noStrike" dirty="0" err="1">
                <a:solidFill>
                  <a:srgbClr val="000000"/>
                </a:solidFill>
                <a:latin typeface="Nunito"/>
              </a:rPr>
              <a:t>share</a:t>
            </a: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 not </a:t>
            </a:r>
            <a:r>
              <a:rPr lang="de-DE" sz="1200" b="0" i="0" u="none" strike="noStrike" dirty="0" err="1">
                <a:solidFill>
                  <a:srgbClr val="000000"/>
                </a:solidFill>
                <a:latin typeface="Nunito"/>
              </a:rPr>
              <a:t>only</a:t>
            </a: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0" i="0" u="none" strike="noStrike" dirty="0" err="1">
                <a:solidFill>
                  <a:srgbClr val="000000"/>
                </a:solidFill>
                <a:latin typeface="Nunito"/>
              </a:rPr>
              <a:t>the</a:t>
            </a: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1" i="0" u="none" strike="noStrike" dirty="0" err="1">
                <a:solidFill>
                  <a:srgbClr val="000000"/>
                </a:solidFill>
                <a:latin typeface="Nunito"/>
              </a:rPr>
              <a:t>prototypes</a:t>
            </a:r>
            <a:r>
              <a:rPr lang="de-DE" sz="1200" b="1" i="0" u="none" strike="noStrike" dirty="0">
                <a:solidFill>
                  <a:srgbClr val="000000"/>
                </a:solidFill>
                <a:latin typeface="Nunito"/>
              </a:rPr>
              <a:t>, </a:t>
            </a: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but also </a:t>
            </a:r>
            <a:r>
              <a:rPr lang="de-DE" sz="1200" b="0" i="0" u="none" strike="noStrike" dirty="0" err="1">
                <a:solidFill>
                  <a:srgbClr val="000000"/>
                </a:solidFill>
                <a:latin typeface="Nunito"/>
              </a:rPr>
              <a:t>the</a:t>
            </a: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1" i="0" u="none" strike="noStrike" dirty="0" err="1">
                <a:solidFill>
                  <a:srgbClr val="000000"/>
                </a:solidFill>
                <a:latin typeface="Nunito"/>
              </a:rPr>
              <a:t>insights</a:t>
            </a:r>
            <a:r>
              <a:rPr lang="de-DE" sz="1200" b="1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1" i="0" u="none" strike="noStrike" dirty="0" err="1">
                <a:solidFill>
                  <a:srgbClr val="000000"/>
                </a:solidFill>
                <a:latin typeface="Nunito"/>
              </a:rPr>
              <a:t>gained</a:t>
            </a:r>
            <a:r>
              <a:rPr lang="en-US" sz="1200" b="0" i="0" dirty="0">
                <a:solidFill>
                  <a:srgbClr val="444444"/>
                </a:solidFill>
                <a:latin typeface="Nunito"/>
              </a:rPr>
              <a:t>.</a:t>
            </a:r>
            <a:endParaRPr dirty="0"/>
          </a:p>
          <a:p>
            <a:pPr algn="l" rtl="0">
              <a:buFont typeface="Arial"/>
              <a:buChar char="•"/>
              <a:defRPr/>
            </a:pP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The </a:t>
            </a:r>
            <a:r>
              <a:rPr lang="de-DE" sz="1200" b="0" i="0" u="none" strike="noStrike" dirty="0" err="1">
                <a:solidFill>
                  <a:srgbClr val="000000"/>
                </a:solidFill>
                <a:latin typeface="Nunito"/>
              </a:rPr>
              <a:t>focus</a:t>
            </a: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0" i="0" u="none" strike="noStrike" dirty="0" err="1">
                <a:solidFill>
                  <a:srgbClr val="000000"/>
                </a:solidFill>
                <a:latin typeface="Nunito"/>
              </a:rPr>
              <a:t>is</a:t>
            </a: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 on </a:t>
            </a:r>
            <a:r>
              <a:rPr lang="de-DE" sz="1200" b="0" i="0" u="none" strike="noStrike" dirty="0" err="1">
                <a:solidFill>
                  <a:srgbClr val="000000"/>
                </a:solidFill>
                <a:latin typeface="Nunito"/>
              </a:rPr>
              <a:t>learning</a:t>
            </a: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, </a:t>
            </a:r>
            <a:r>
              <a:rPr lang="de-DE" sz="1200" b="0" i="0" u="none" strike="noStrike" dirty="0" err="1">
                <a:solidFill>
                  <a:srgbClr val="000000"/>
                </a:solidFill>
                <a:latin typeface="Nunito"/>
              </a:rPr>
              <a:t>reflection</a:t>
            </a: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, and </a:t>
            </a:r>
            <a:r>
              <a:rPr lang="de-DE" sz="1200" b="0" i="0" u="none" strike="noStrike" dirty="0" err="1">
                <a:solidFill>
                  <a:srgbClr val="000000"/>
                </a:solidFill>
                <a:latin typeface="Nunito"/>
              </a:rPr>
              <a:t>joint</a:t>
            </a: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0" i="0" u="none" strike="noStrike" dirty="0" err="1">
                <a:solidFill>
                  <a:srgbClr val="000000"/>
                </a:solidFill>
                <a:latin typeface="Nunito"/>
              </a:rPr>
              <a:t>development</a:t>
            </a:r>
            <a:r>
              <a:rPr lang="en-US" sz="1200" b="0" i="0" dirty="0">
                <a:solidFill>
                  <a:srgbClr val="444444"/>
                </a:solidFill>
                <a:latin typeface="Nunito"/>
              </a:rPr>
              <a:t>.</a:t>
            </a:r>
            <a:br>
              <a:rPr lang="en-US" sz="1200" b="0" i="0" dirty="0">
                <a:solidFill>
                  <a:srgbClr val="444444"/>
                </a:solidFill>
                <a:latin typeface="Nunito"/>
              </a:rPr>
            </a:br>
            <a:r>
              <a:rPr lang="en-US" sz="1200" b="0" i="0" dirty="0">
                <a:solidFill>
                  <a:srgbClr val="444444"/>
                </a:solidFill>
                <a:latin typeface="Nunito"/>
              </a:rPr>
              <a:t>​</a:t>
            </a:r>
            <a:endParaRPr dirty="0"/>
          </a:p>
          <a:p>
            <a:pPr algn="l" rtl="0">
              <a:buNone/>
              <a:defRPr/>
            </a:pPr>
            <a:r>
              <a:rPr lang="de-DE" b="1" i="0" u="none" strike="noStrike" dirty="0" err="1">
                <a:solidFill>
                  <a:srgbClr val="000000"/>
                </a:solidFill>
                <a:latin typeface="Nunito"/>
              </a:rPr>
              <a:t>Ideas</a:t>
            </a:r>
            <a:r>
              <a:rPr lang="de-DE" b="1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b="1" i="0" u="none" strike="noStrike" dirty="0" err="1">
                <a:solidFill>
                  <a:srgbClr val="000000"/>
                </a:solidFill>
                <a:latin typeface="Nunito"/>
              </a:rPr>
              <a:t>for</a:t>
            </a:r>
            <a:r>
              <a:rPr lang="de-DE" b="1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b="1" i="0" u="none" strike="noStrike" dirty="0" err="1">
                <a:solidFill>
                  <a:srgbClr val="000000"/>
                </a:solidFill>
                <a:latin typeface="Nunito"/>
              </a:rPr>
              <a:t>your</a:t>
            </a:r>
            <a:r>
              <a:rPr lang="de-DE" b="1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b="1" i="0" u="none" strike="noStrike" dirty="0" err="1">
                <a:solidFill>
                  <a:srgbClr val="444444"/>
                </a:solidFill>
                <a:latin typeface="Nunito"/>
              </a:rPr>
              <a:t>P</a:t>
            </a:r>
            <a:r>
              <a:rPr lang="de-DE" b="1" i="0" dirty="0" err="1">
                <a:solidFill>
                  <a:srgbClr val="444444"/>
                </a:solidFill>
                <a:latin typeface="Nunito"/>
              </a:rPr>
              <a:t>resentation</a:t>
            </a:r>
            <a:r>
              <a:rPr lang="de-DE" b="1" i="0" dirty="0">
                <a:solidFill>
                  <a:srgbClr val="444444"/>
                </a:solidFill>
                <a:latin typeface="Nunito"/>
              </a:rPr>
              <a:t>​</a:t>
            </a:r>
            <a:endParaRPr b="1" dirty="0"/>
          </a:p>
          <a:p>
            <a:pPr algn="l" rtl="0">
              <a:buNone/>
              <a:defRPr/>
            </a:pPr>
            <a:r>
              <a:rPr lang="de-DE" b="0" i="0" u="none" strike="noStrike" dirty="0" err="1">
                <a:solidFill>
                  <a:srgbClr val="000000"/>
                </a:solidFill>
                <a:latin typeface="Nunito"/>
              </a:rPr>
              <a:t>Please</a:t>
            </a:r>
            <a:r>
              <a:rPr lang="de-DE" b="0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b="0" i="0" u="none" strike="noStrike" dirty="0" err="1">
                <a:solidFill>
                  <a:srgbClr val="000000"/>
                </a:solidFill>
                <a:latin typeface="Nunito"/>
              </a:rPr>
              <a:t>summarise</a:t>
            </a:r>
            <a:r>
              <a:rPr lang="de-DE" b="0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b="0" i="0" u="none" strike="noStrike" dirty="0" err="1">
                <a:solidFill>
                  <a:srgbClr val="000000"/>
                </a:solidFill>
                <a:latin typeface="Nunito"/>
              </a:rPr>
              <a:t>the</a:t>
            </a:r>
            <a:r>
              <a:rPr lang="de-DE" b="0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b="0" i="0" u="none" strike="noStrike" dirty="0" err="1">
                <a:solidFill>
                  <a:srgbClr val="000000"/>
                </a:solidFill>
                <a:latin typeface="Nunito"/>
              </a:rPr>
              <a:t>key</a:t>
            </a:r>
            <a:r>
              <a:rPr lang="de-DE" b="0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b="0" i="0" u="none" strike="noStrike" dirty="0" err="1">
                <a:solidFill>
                  <a:srgbClr val="000000"/>
                </a:solidFill>
                <a:latin typeface="Nunito"/>
              </a:rPr>
              <a:t>points</a:t>
            </a:r>
            <a:r>
              <a:rPr lang="de-DE" b="0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b="0" i="0" u="none" strike="noStrike" dirty="0" err="1">
                <a:solidFill>
                  <a:srgbClr val="000000"/>
                </a:solidFill>
                <a:latin typeface="Nunito"/>
              </a:rPr>
              <a:t>from</a:t>
            </a:r>
            <a:r>
              <a:rPr lang="de-DE" b="0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b="0" i="0" u="none" strike="noStrike" dirty="0" err="1">
                <a:solidFill>
                  <a:srgbClr val="000000"/>
                </a:solidFill>
                <a:latin typeface="Nunito"/>
              </a:rPr>
              <a:t>your</a:t>
            </a:r>
            <a:r>
              <a:rPr lang="de-DE" b="0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b="0" i="0" u="none" strike="noStrike" dirty="0" err="1">
                <a:solidFill>
                  <a:srgbClr val="000000"/>
                </a:solidFill>
                <a:latin typeface="Nunito"/>
              </a:rPr>
              <a:t>team</a:t>
            </a:r>
            <a:r>
              <a:rPr lang="de-DE" b="0" i="0" u="none" strike="noStrike" dirty="0">
                <a:solidFill>
                  <a:srgbClr val="000000"/>
                </a:solidFill>
                <a:latin typeface="Nunito"/>
              </a:rPr>
              <a:t>:</a:t>
            </a:r>
            <a:r>
              <a:rPr lang="en-US" b="0" i="0" dirty="0">
                <a:solidFill>
                  <a:srgbClr val="444444"/>
                </a:solidFill>
                <a:latin typeface="Nunito"/>
              </a:rPr>
              <a:t>​</a:t>
            </a:r>
            <a:endParaRPr dirty="0"/>
          </a:p>
          <a:p>
            <a:pPr algn="l" rtl="0">
              <a:buFont typeface="Arial"/>
              <a:buChar char="•"/>
              <a:defRPr/>
            </a:pPr>
            <a:r>
              <a:rPr lang="de-DE" sz="1200" b="1" i="0" u="none" strike="noStrike" dirty="0" err="1">
                <a:solidFill>
                  <a:srgbClr val="000000"/>
                </a:solidFill>
                <a:latin typeface="Nunito"/>
              </a:rPr>
              <a:t>What</a:t>
            </a:r>
            <a:r>
              <a:rPr lang="de-DE" sz="1200" b="1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1" i="0" u="none" strike="noStrike" dirty="0" err="1">
                <a:solidFill>
                  <a:srgbClr val="000000"/>
                </a:solidFill>
                <a:latin typeface="Nunito"/>
              </a:rPr>
              <a:t>exactly</a:t>
            </a:r>
            <a:r>
              <a:rPr lang="de-DE" sz="1200" b="1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1" i="0" u="none" strike="noStrike" dirty="0" err="1">
                <a:solidFill>
                  <a:srgbClr val="000000"/>
                </a:solidFill>
                <a:latin typeface="Nunito"/>
              </a:rPr>
              <a:t>have</a:t>
            </a:r>
            <a:r>
              <a:rPr lang="de-DE" sz="1200" b="1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1" i="0" u="none" strike="noStrike" dirty="0" err="1">
                <a:solidFill>
                  <a:srgbClr val="000000"/>
                </a:solidFill>
                <a:latin typeface="Nunito"/>
              </a:rPr>
              <a:t>you</a:t>
            </a:r>
            <a:r>
              <a:rPr lang="de-DE" sz="1200" b="1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1" i="0" u="none" strike="noStrike" dirty="0" err="1">
                <a:solidFill>
                  <a:srgbClr val="000000"/>
                </a:solidFill>
                <a:latin typeface="Nunito"/>
              </a:rPr>
              <a:t>developed</a:t>
            </a:r>
            <a:r>
              <a:rPr lang="de-DE" sz="1200" b="1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1" i="0" u="none" strike="noStrike" dirty="0" err="1">
                <a:solidFill>
                  <a:srgbClr val="000000"/>
                </a:solidFill>
                <a:latin typeface="Nunito"/>
              </a:rPr>
              <a:t>or</a:t>
            </a:r>
            <a:r>
              <a:rPr lang="de-DE" sz="1200" b="1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1" i="0" u="none" strike="noStrike" dirty="0" err="1">
                <a:solidFill>
                  <a:srgbClr val="000000"/>
                </a:solidFill>
                <a:latin typeface="Nunito"/>
              </a:rPr>
              <a:t>presented</a:t>
            </a:r>
            <a:r>
              <a:rPr lang="de-DE" sz="1200" b="1" i="0" u="none" strike="noStrike" dirty="0">
                <a:solidFill>
                  <a:srgbClr val="000000"/>
                </a:solidFill>
                <a:latin typeface="Nunito"/>
              </a:rPr>
              <a:t>?</a:t>
            </a:r>
            <a:r>
              <a:rPr lang="de-DE" sz="1200" b="0" i="0" dirty="0">
                <a:solidFill>
                  <a:srgbClr val="444444"/>
                </a:solidFill>
                <a:latin typeface="Nunito"/>
              </a:rPr>
              <a:t>​</a:t>
            </a:r>
            <a:endParaRPr dirty="0"/>
          </a:p>
          <a:p>
            <a:pPr algn="l" rtl="0">
              <a:buFont typeface="Arial"/>
              <a:buChar char="•"/>
              <a:defRPr/>
            </a:pPr>
            <a:r>
              <a:rPr lang="de-DE" sz="1200" b="1" i="0" u="none" strike="noStrike" dirty="0" err="1">
                <a:solidFill>
                  <a:srgbClr val="000000"/>
                </a:solidFill>
                <a:latin typeface="Nunito"/>
              </a:rPr>
              <a:t>What</a:t>
            </a:r>
            <a:r>
              <a:rPr lang="de-DE" sz="1200" b="1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1" i="0" u="none" strike="noStrike" dirty="0" err="1">
                <a:solidFill>
                  <a:srgbClr val="000000"/>
                </a:solidFill>
                <a:latin typeface="Nunito"/>
              </a:rPr>
              <a:t>surprised</a:t>
            </a:r>
            <a:r>
              <a:rPr lang="de-DE" sz="1200" b="1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1" i="0" u="none" strike="noStrike" dirty="0" err="1">
                <a:solidFill>
                  <a:srgbClr val="000000"/>
                </a:solidFill>
                <a:latin typeface="Nunito"/>
              </a:rPr>
              <a:t>you</a:t>
            </a:r>
            <a:r>
              <a:rPr lang="de-DE" sz="1200" b="1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1" i="0" u="none" strike="noStrike" dirty="0" err="1">
                <a:solidFill>
                  <a:srgbClr val="000000"/>
                </a:solidFill>
                <a:latin typeface="Nunito"/>
              </a:rPr>
              <a:t>the</a:t>
            </a:r>
            <a:r>
              <a:rPr lang="de-DE" sz="1200" b="1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1" i="0" u="none" strike="noStrike" dirty="0" err="1">
                <a:solidFill>
                  <a:srgbClr val="000000"/>
                </a:solidFill>
                <a:latin typeface="Nunito"/>
              </a:rPr>
              <a:t>most</a:t>
            </a:r>
            <a:r>
              <a:rPr lang="de-DE" sz="1200" b="1" i="0" u="none" strike="noStrike" dirty="0">
                <a:solidFill>
                  <a:srgbClr val="000000"/>
                </a:solidFill>
                <a:latin typeface="Nunito"/>
              </a:rPr>
              <a:t>?</a:t>
            </a:r>
            <a:r>
              <a:rPr lang="de-DE" sz="1200" b="0" i="0" dirty="0">
                <a:solidFill>
                  <a:srgbClr val="444444"/>
                </a:solidFill>
                <a:latin typeface="Nunito"/>
              </a:rPr>
              <a:t>​</a:t>
            </a:r>
            <a:endParaRPr dirty="0"/>
          </a:p>
          <a:p>
            <a:pPr algn="l" rtl="0">
              <a:buFont typeface="Arial"/>
              <a:buChar char="•"/>
              <a:defRPr/>
            </a:pPr>
            <a:r>
              <a:rPr lang="de-DE" sz="1200" b="0" i="0" u="none" strike="noStrike" dirty="0" err="1">
                <a:solidFill>
                  <a:srgbClr val="000000"/>
                </a:solidFill>
                <a:latin typeface="Nunito"/>
              </a:rPr>
              <a:t>Which</a:t>
            </a: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1" i="0" u="none" strike="noStrike" dirty="0" err="1">
                <a:solidFill>
                  <a:srgbClr val="000000"/>
                </a:solidFill>
                <a:latin typeface="Nunito"/>
              </a:rPr>
              <a:t>assumptions</a:t>
            </a:r>
            <a:r>
              <a:rPr lang="de-DE" sz="1200" b="1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1" i="0" u="none" strike="noStrike" dirty="0" err="1">
                <a:solidFill>
                  <a:srgbClr val="000000"/>
                </a:solidFill>
                <a:latin typeface="Nunito"/>
              </a:rPr>
              <a:t>were</a:t>
            </a:r>
            <a:r>
              <a:rPr lang="de-DE" sz="1200" b="1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1" i="0" u="none" strike="noStrike" dirty="0" err="1">
                <a:solidFill>
                  <a:srgbClr val="000000"/>
                </a:solidFill>
                <a:latin typeface="Nunito"/>
              </a:rPr>
              <a:t>confirmed</a:t>
            </a:r>
            <a:r>
              <a:rPr lang="de-DE" sz="1200" b="1" i="0" u="none" strike="noStrike" dirty="0">
                <a:solidFill>
                  <a:srgbClr val="000000"/>
                </a:solidFill>
                <a:latin typeface="Nunito"/>
              </a:rPr>
              <a:t> – and </a:t>
            </a:r>
            <a:r>
              <a:rPr lang="de-DE" sz="1200" b="1" i="0" u="none" strike="noStrike" dirty="0" err="1">
                <a:solidFill>
                  <a:srgbClr val="000000"/>
                </a:solidFill>
                <a:latin typeface="Nunito"/>
              </a:rPr>
              <a:t>which</a:t>
            </a:r>
            <a:r>
              <a:rPr lang="de-DE" sz="1200" b="1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1" i="0" u="none" strike="noStrike" dirty="0" err="1">
                <a:solidFill>
                  <a:srgbClr val="000000"/>
                </a:solidFill>
                <a:latin typeface="Nunito"/>
              </a:rPr>
              <a:t>were</a:t>
            </a:r>
            <a:r>
              <a:rPr lang="de-DE" sz="1200" b="1" i="0" u="none" strike="noStrike" dirty="0">
                <a:solidFill>
                  <a:srgbClr val="000000"/>
                </a:solidFill>
                <a:latin typeface="Nunito"/>
              </a:rPr>
              <a:t> not?</a:t>
            </a:r>
            <a:r>
              <a:rPr lang="de-DE" sz="1200" b="0" i="0" dirty="0">
                <a:solidFill>
                  <a:srgbClr val="444444"/>
                </a:solidFill>
                <a:latin typeface="Nunito"/>
              </a:rPr>
              <a:t>​</a:t>
            </a:r>
            <a:endParaRPr dirty="0"/>
          </a:p>
          <a:p>
            <a:pPr algn="l" rtl="0">
              <a:buFont typeface="Arial"/>
              <a:buChar char="•"/>
              <a:defRPr/>
            </a:pPr>
            <a:r>
              <a:rPr lang="de-DE" sz="1200" b="0" i="0" u="none" strike="noStrike" dirty="0" err="1">
                <a:solidFill>
                  <a:srgbClr val="000000"/>
                </a:solidFill>
                <a:latin typeface="Nunito"/>
              </a:rPr>
              <a:t>What</a:t>
            </a: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1" i="0" u="none" strike="noStrike" dirty="0" err="1">
                <a:solidFill>
                  <a:srgbClr val="000000"/>
                </a:solidFill>
                <a:latin typeface="Nunito"/>
              </a:rPr>
              <a:t>needs</a:t>
            </a:r>
            <a:r>
              <a:rPr lang="de-DE" sz="1200" b="1" i="0" u="none" strike="noStrike" dirty="0">
                <a:solidFill>
                  <a:srgbClr val="000000"/>
                </a:solidFill>
                <a:latin typeface="Nunito"/>
              </a:rPr>
              <a:t> and </a:t>
            </a:r>
            <a:r>
              <a:rPr lang="de-DE" sz="1200" b="1" i="0" u="none" strike="noStrike" dirty="0" err="1">
                <a:solidFill>
                  <a:srgbClr val="000000"/>
                </a:solidFill>
                <a:latin typeface="Nunito"/>
              </a:rPr>
              <a:t>challenges</a:t>
            </a:r>
            <a:r>
              <a:rPr lang="de-DE" sz="1200" b="1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0" i="0" u="none" strike="noStrike" dirty="0" err="1">
                <a:solidFill>
                  <a:srgbClr val="000000"/>
                </a:solidFill>
                <a:latin typeface="Nunito"/>
              </a:rPr>
              <a:t>did</a:t>
            </a: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0" i="0" u="none" strike="noStrike" dirty="0" err="1">
                <a:solidFill>
                  <a:srgbClr val="000000"/>
                </a:solidFill>
                <a:latin typeface="Nunito"/>
              </a:rPr>
              <a:t>you</a:t>
            </a: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0" i="0" u="none" strike="noStrike" dirty="0" err="1">
                <a:solidFill>
                  <a:srgbClr val="000000"/>
                </a:solidFill>
                <a:latin typeface="Nunito"/>
              </a:rPr>
              <a:t>gain</a:t>
            </a: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 a </a:t>
            </a:r>
            <a:r>
              <a:rPr lang="de-DE" sz="1200" b="0" i="0" u="none" strike="noStrike" dirty="0" err="1">
                <a:solidFill>
                  <a:srgbClr val="000000"/>
                </a:solidFill>
                <a:latin typeface="Nunito"/>
              </a:rPr>
              <a:t>better</a:t>
            </a: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0" i="0" u="none" strike="noStrike" dirty="0" err="1">
                <a:solidFill>
                  <a:srgbClr val="000000"/>
                </a:solidFill>
                <a:latin typeface="Nunito"/>
              </a:rPr>
              <a:t>understanding</a:t>
            </a: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0" i="0" u="none" strike="noStrike" dirty="0" err="1">
                <a:solidFill>
                  <a:srgbClr val="000000"/>
                </a:solidFill>
                <a:latin typeface="Nunito"/>
              </a:rPr>
              <a:t>of</a:t>
            </a:r>
            <a:r>
              <a:rPr lang="en-US" sz="1200" b="0" i="0" dirty="0">
                <a:solidFill>
                  <a:srgbClr val="444444"/>
                </a:solidFill>
                <a:latin typeface="Nunito"/>
              </a:rPr>
              <a:t>?</a:t>
            </a:r>
            <a:endParaRPr dirty="0"/>
          </a:p>
          <a:p>
            <a:pPr algn="l" rtl="0">
              <a:buFont typeface="Arial"/>
              <a:buChar char="•"/>
              <a:defRPr/>
            </a:pPr>
            <a:r>
              <a:rPr lang="de-DE" sz="1200" b="0" i="0" u="none" strike="noStrike" dirty="0" err="1">
                <a:solidFill>
                  <a:srgbClr val="000000"/>
                </a:solidFill>
                <a:latin typeface="Nunito"/>
              </a:rPr>
              <a:t>What</a:t>
            </a: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0" i="0" u="none" strike="noStrike" dirty="0" err="1">
                <a:solidFill>
                  <a:srgbClr val="000000"/>
                </a:solidFill>
                <a:latin typeface="Nunito"/>
              </a:rPr>
              <a:t>are</a:t>
            </a: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0" i="0" u="none" strike="noStrike" dirty="0" err="1">
                <a:solidFill>
                  <a:srgbClr val="000000"/>
                </a:solidFill>
                <a:latin typeface="Nunito"/>
              </a:rPr>
              <a:t>the</a:t>
            </a: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1" i="0" u="none" strike="noStrike" dirty="0" err="1">
                <a:solidFill>
                  <a:srgbClr val="000000"/>
                </a:solidFill>
                <a:latin typeface="Nunito"/>
              </a:rPr>
              <a:t>next</a:t>
            </a:r>
            <a:r>
              <a:rPr lang="de-DE" sz="1200" b="1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1" i="0" u="none" strike="noStrike" dirty="0" err="1">
                <a:solidFill>
                  <a:srgbClr val="000000"/>
                </a:solidFill>
                <a:latin typeface="Nunito"/>
              </a:rPr>
              <a:t>steps</a:t>
            </a:r>
            <a:r>
              <a:rPr lang="de-DE" sz="1200" b="1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1" i="0" u="none" strike="noStrike" dirty="0" err="1">
                <a:solidFill>
                  <a:srgbClr val="000000"/>
                </a:solidFill>
                <a:latin typeface="Nunito"/>
              </a:rPr>
              <a:t>for</a:t>
            </a:r>
            <a:r>
              <a:rPr lang="de-DE" sz="1200" b="1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1" i="0" u="none" strike="noStrike" dirty="0" err="1">
                <a:solidFill>
                  <a:srgbClr val="000000"/>
                </a:solidFill>
                <a:latin typeface="Nunito"/>
              </a:rPr>
              <a:t>your</a:t>
            </a:r>
            <a:r>
              <a:rPr lang="de-DE" sz="1200" b="1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1" i="0" u="none" strike="noStrike" dirty="0" err="1">
                <a:solidFill>
                  <a:srgbClr val="000000"/>
                </a:solidFill>
                <a:latin typeface="Nunito"/>
              </a:rPr>
              <a:t>collaboration</a:t>
            </a:r>
            <a:r>
              <a:rPr lang="de-DE" sz="1200" b="1" i="0" u="none" strike="noStrike" dirty="0">
                <a:solidFill>
                  <a:srgbClr val="000000"/>
                </a:solidFill>
                <a:latin typeface="Nunito"/>
              </a:rPr>
              <a:t>?</a:t>
            </a:r>
            <a:r>
              <a:rPr lang="de-DE" sz="1200" b="0" i="0" dirty="0">
                <a:solidFill>
                  <a:srgbClr val="444444"/>
                </a:solidFill>
                <a:latin typeface="Nunito"/>
              </a:rPr>
              <a:t>​</a:t>
            </a:r>
            <a:endParaRPr dirty="0"/>
          </a:p>
          <a:p>
            <a:pPr algn="l" rtl="0">
              <a:buNone/>
              <a:defRPr/>
            </a:pPr>
            <a:r>
              <a:rPr lang="de-DE" b="0" i="0" dirty="0">
                <a:solidFill>
                  <a:srgbClr val="444444"/>
                </a:solidFill>
                <a:latin typeface="Nunito"/>
              </a:rPr>
              <a:t>​</a:t>
            </a:r>
            <a:endParaRPr dirty="0"/>
          </a:p>
          <a:p>
            <a:pPr algn="l" rtl="0">
              <a:buNone/>
              <a:defRPr/>
            </a:pPr>
            <a:r>
              <a:rPr lang="de-DE" b="1" i="0" u="none" strike="noStrike" dirty="0" err="1">
                <a:solidFill>
                  <a:srgbClr val="000000"/>
                </a:solidFill>
                <a:latin typeface="Nunito"/>
              </a:rPr>
              <a:t>Aim</a:t>
            </a:r>
            <a:r>
              <a:rPr lang="de-DE" b="1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b="1" i="0" u="none" strike="noStrike" dirty="0" err="1">
                <a:solidFill>
                  <a:srgbClr val="000000"/>
                </a:solidFill>
                <a:latin typeface="Nunito"/>
              </a:rPr>
              <a:t>of</a:t>
            </a:r>
            <a:r>
              <a:rPr lang="de-DE" b="1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b="1" i="0" u="none" strike="noStrike" dirty="0" err="1">
                <a:solidFill>
                  <a:srgbClr val="000000"/>
                </a:solidFill>
                <a:latin typeface="Nunito"/>
              </a:rPr>
              <a:t>the</a:t>
            </a:r>
            <a:r>
              <a:rPr lang="de-DE" b="1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b="1" i="0" u="none" strike="noStrike" dirty="0" err="1">
                <a:solidFill>
                  <a:srgbClr val="444444"/>
                </a:solidFill>
                <a:latin typeface="Nunito"/>
              </a:rPr>
              <a:t>P</a:t>
            </a:r>
            <a:r>
              <a:rPr lang="de-DE" b="1" i="0" dirty="0" err="1">
                <a:solidFill>
                  <a:srgbClr val="444444"/>
                </a:solidFill>
                <a:latin typeface="Nunito"/>
              </a:rPr>
              <a:t>resentation</a:t>
            </a:r>
            <a:r>
              <a:rPr lang="de-DE" b="1" i="0" dirty="0">
                <a:solidFill>
                  <a:srgbClr val="444444"/>
                </a:solidFill>
                <a:latin typeface="Nunito"/>
              </a:rPr>
              <a:t>​</a:t>
            </a:r>
            <a:endParaRPr b="1" dirty="0"/>
          </a:p>
          <a:p>
            <a:pPr algn="l" rtl="0">
              <a:buFont typeface="Arial"/>
              <a:buChar char="•"/>
              <a:defRPr/>
            </a:pP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Share </a:t>
            </a:r>
            <a:r>
              <a:rPr lang="de-DE" sz="1200" b="0" i="0" u="none" strike="noStrike" dirty="0" err="1">
                <a:solidFill>
                  <a:srgbClr val="000000"/>
                </a:solidFill>
                <a:latin typeface="Nunito"/>
              </a:rPr>
              <a:t>key</a:t>
            </a: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0" i="0" u="none" strike="noStrike" dirty="0" err="1">
                <a:solidFill>
                  <a:srgbClr val="000000"/>
                </a:solidFill>
                <a:latin typeface="Nunito"/>
              </a:rPr>
              <a:t>findings</a:t>
            </a: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0" i="0" u="none" strike="noStrike" dirty="0" err="1">
                <a:solidFill>
                  <a:srgbClr val="000000"/>
                </a:solidFill>
                <a:latin typeface="Nunito"/>
              </a:rPr>
              <a:t>with</a:t>
            </a: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0" i="0" u="none" strike="noStrike" dirty="0" err="1">
                <a:solidFill>
                  <a:srgbClr val="000000"/>
                </a:solidFill>
                <a:latin typeface="Nunito"/>
              </a:rPr>
              <a:t>the</a:t>
            </a: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0" i="0" u="none" strike="noStrike" dirty="0" err="1">
                <a:solidFill>
                  <a:srgbClr val="000000"/>
                </a:solidFill>
                <a:latin typeface="Nunito"/>
              </a:rPr>
              <a:t>entire</a:t>
            </a: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0" i="0" u="none" strike="noStrike" dirty="0" err="1">
                <a:solidFill>
                  <a:srgbClr val="000000"/>
                </a:solidFill>
                <a:latin typeface="Nunito"/>
              </a:rPr>
              <a:t>group</a:t>
            </a:r>
            <a:r>
              <a:rPr lang="en-US" sz="1200" b="0" i="0" dirty="0">
                <a:solidFill>
                  <a:srgbClr val="444444"/>
                </a:solidFill>
                <a:latin typeface="Nunito"/>
              </a:rPr>
              <a:t>.</a:t>
            </a:r>
            <a:endParaRPr dirty="0"/>
          </a:p>
          <a:p>
            <a:pPr algn="l" rtl="0">
              <a:buFont typeface="Arial"/>
              <a:buChar char="•"/>
              <a:defRPr/>
            </a:pPr>
            <a:r>
              <a:rPr lang="de-DE" sz="1200" b="0" i="0" u="none" strike="noStrike" dirty="0" err="1">
                <a:solidFill>
                  <a:srgbClr val="000000"/>
                </a:solidFill>
                <a:latin typeface="Nunito"/>
              </a:rPr>
              <a:t>Facilitate</a:t>
            </a: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0" i="0" u="none" strike="noStrike" dirty="0" err="1">
                <a:solidFill>
                  <a:srgbClr val="000000"/>
                </a:solidFill>
                <a:latin typeface="Nunito"/>
              </a:rPr>
              <a:t>joint</a:t>
            </a: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0" i="0" u="none" strike="noStrike" dirty="0" err="1">
                <a:solidFill>
                  <a:srgbClr val="000000"/>
                </a:solidFill>
                <a:latin typeface="Nunito"/>
              </a:rPr>
              <a:t>learning</a:t>
            </a: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0" i="0" u="none" strike="noStrike" dirty="0" err="1">
                <a:solidFill>
                  <a:srgbClr val="000000"/>
                </a:solidFill>
                <a:latin typeface="Nunito"/>
              </a:rPr>
              <a:t>across</a:t>
            </a: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0" i="0" u="none" strike="noStrike" dirty="0" err="1">
                <a:solidFill>
                  <a:srgbClr val="000000"/>
                </a:solidFill>
                <a:latin typeface="Nunito"/>
              </a:rPr>
              <a:t>teams</a:t>
            </a:r>
            <a:r>
              <a:rPr lang="en-US" sz="1200" b="0" i="0" dirty="0">
                <a:solidFill>
                  <a:srgbClr val="444444"/>
                </a:solidFill>
                <a:latin typeface="Nunito"/>
              </a:rPr>
              <a:t>.</a:t>
            </a:r>
            <a:endParaRPr dirty="0"/>
          </a:p>
          <a:p>
            <a:pPr algn="l" rtl="0">
              <a:buFont typeface="Arial"/>
              <a:buChar char="•"/>
              <a:defRPr/>
            </a:pPr>
            <a:r>
              <a:rPr lang="de-DE" sz="1200" b="0" i="0" u="none" strike="noStrike" dirty="0" err="1">
                <a:solidFill>
                  <a:srgbClr val="000000"/>
                </a:solidFill>
                <a:latin typeface="Nunito"/>
              </a:rPr>
              <a:t>Identify</a:t>
            </a: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0" i="0" u="none" strike="noStrike" dirty="0" err="1">
                <a:solidFill>
                  <a:srgbClr val="000000"/>
                </a:solidFill>
                <a:latin typeface="Nunito"/>
              </a:rPr>
              <a:t>opportunities</a:t>
            </a: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0" i="0" u="none" strike="noStrike" dirty="0" err="1">
                <a:solidFill>
                  <a:srgbClr val="000000"/>
                </a:solidFill>
                <a:latin typeface="Nunito"/>
              </a:rPr>
              <a:t>for</a:t>
            </a: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1" i="0" u="none" strike="noStrike" dirty="0" err="1">
                <a:solidFill>
                  <a:srgbClr val="000000"/>
                </a:solidFill>
                <a:latin typeface="Nunito"/>
              </a:rPr>
              <a:t>further</a:t>
            </a:r>
            <a:r>
              <a:rPr lang="de-DE" sz="1200" b="1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1" i="0" u="none" strike="noStrike" dirty="0" err="1">
                <a:solidFill>
                  <a:srgbClr val="000000"/>
                </a:solidFill>
                <a:latin typeface="Nunito"/>
              </a:rPr>
              <a:t>work</a:t>
            </a:r>
            <a:r>
              <a:rPr lang="de-DE" sz="1200" b="1" i="0" u="none" strike="noStrike" dirty="0">
                <a:solidFill>
                  <a:srgbClr val="000000"/>
                </a:solidFill>
                <a:latin typeface="Nunito"/>
              </a:rPr>
              <a:t> and </a:t>
            </a:r>
            <a:r>
              <a:rPr lang="de-DE" sz="1200" b="1" i="0" u="none" strike="noStrike" dirty="0" err="1">
                <a:solidFill>
                  <a:srgbClr val="000000"/>
                </a:solidFill>
                <a:latin typeface="Nunito"/>
              </a:rPr>
              <a:t>knowledge</a:t>
            </a:r>
            <a:r>
              <a:rPr lang="de-DE" sz="1200" b="1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1" i="0" u="none" strike="noStrike" dirty="0" err="1">
                <a:solidFill>
                  <a:srgbClr val="000000"/>
                </a:solidFill>
                <a:latin typeface="Nunito"/>
              </a:rPr>
              <a:t>transfer</a:t>
            </a:r>
            <a:r>
              <a:rPr lang="en-US" sz="1200" b="0" i="0" dirty="0">
                <a:solidFill>
                  <a:srgbClr val="444444"/>
                </a:solidFill>
                <a:latin typeface="Nunito"/>
              </a:rPr>
              <a:t>.</a:t>
            </a:r>
            <a:endParaRPr dirty="0"/>
          </a:p>
          <a:p>
            <a:pPr algn="l" rtl="0">
              <a:buFont typeface="Arial"/>
              <a:buChar char="•"/>
              <a:defRPr/>
            </a:pPr>
            <a:endParaRPr dirty="0"/>
          </a:p>
          <a:p>
            <a:pPr algn="l" rtl="0">
              <a:buNone/>
              <a:defRPr/>
            </a:pPr>
            <a:r>
              <a:rPr lang="de-DE" b="0" i="0" dirty="0">
                <a:solidFill>
                  <a:srgbClr val="444444"/>
                </a:solidFill>
                <a:latin typeface="Nunito"/>
              </a:rPr>
              <a:t>Transition​</a:t>
            </a:r>
            <a:endParaRPr dirty="0"/>
          </a:p>
          <a:p>
            <a:pPr algn="l" rtl="0">
              <a:buFont typeface="Arial"/>
              <a:buChar char="•"/>
              <a:defRPr/>
            </a:pPr>
            <a:r>
              <a:rPr lang="en-US" sz="1200" b="0" i="0" u="none" strike="noStrike" dirty="0">
                <a:solidFill>
                  <a:srgbClr val="000000"/>
                </a:solidFill>
                <a:latin typeface="Nunito"/>
              </a:rPr>
              <a:t>Considering these findings, we reflect on </a:t>
            </a:r>
          </a:p>
          <a:p>
            <a:pPr marL="228600" indent="0" algn="l" rtl="0">
              <a:buFont typeface="Arial"/>
              <a:buNone/>
              <a:defRPr/>
            </a:pPr>
            <a:r>
              <a:rPr lang="en-US" sz="1200" b="0" i="0" u="none" strike="noStrike" dirty="0">
                <a:solidFill>
                  <a:srgbClr val="000000"/>
                </a:solidFill>
                <a:latin typeface="Nunito"/>
              </a:rPr>
              <a:t>how the developed approaches can be concretely pursued and </a:t>
            </a:r>
            <a:r>
              <a:rPr lang="en-US" sz="1200" b="1" i="0" u="none" strike="noStrike" dirty="0">
                <a:solidFill>
                  <a:srgbClr val="000000"/>
                </a:solidFill>
                <a:latin typeface="Nunito"/>
              </a:rPr>
              <a:t>put into practice</a:t>
            </a:r>
            <a:r>
              <a:rPr lang="en-US" sz="1200" b="0" i="0" u="none" strike="noStrike" dirty="0">
                <a:solidFill>
                  <a:srgbClr val="000000"/>
                </a:solidFill>
                <a:latin typeface="Nunito"/>
              </a:rPr>
              <a:t>.</a:t>
            </a:r>
            <a:r>
              <a:rPr lang="de-DE" b="0" i="0" dirty="0">
                <a:solidFill>
                  <a:srgbClr val="444444"/>
                </a:solidFill>
                <a:latin typeface="Nunito"/>
              </a:rPr>
              <a:t>​</a:t>
            </a:r>
            <a:endParaRPr dirty="0"/>
          </a:p>
          <a:p>
            <a:pPr>
              <a:defRPr/>
            </a:pPr>
            <a:endParaRPr lang="de-DE" dirty="0"/>
          </a:p>
          <a:p>
            <a:pPr>
              <a:defRPr/>
            </a:pPr>
            <a:endParaRPr lang="de-DE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de-DE" u="sng" dirty="0"/>
              <a:t>Image </a:t>
            </a:r>
            <a:r>
              <a:rPr lang="de-DE" u="sng" dirty="0" err="1"/>
              <a:t>sources</a:t>
            </a: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de-DE" dirty="0" err="1"/>
              <a:t>Photo</a:t>
            </a:r>
            <a:r>
              <a:rPr lang="de-DE" dirty="0"/>
              <a:t>: </a:t>
            </a:r>
            <a:r>
              <a:rPr lang="de-DE" dirty="0" err="1"/>
              <a:t>Unsplash</a:t>
            </a:r>
            <a:endParaRPr lang="de-DE" dirty="0"/>
          </a:p>
          <a:p>
            <a:pPr>
              <a:defRPr/>
            </a:pPr>
            <a:endParaRPr lang="de-DE" dirty="0"/>
          </a:p>
        </p:txBody>
      </p:sp>
      <p:sp>
        <p:nvSpPr>
          <p:cNvPr id="1276500456" name="Foliennummernplatzhalter 3"/>
          <p:cNvSpPr>
            <a:spLocks noGrp="1"/>
          </p:cNvSpPr>
          <p:nvPr>
            <p:ph type="sldNum" idx="12"/>
          </p:nvPr>
        </p:nvSpPr>
        <p:spPr bwMode="auto"/>
        <p:txBody>
          <a:bodyPr/>
          <a:lstStyle/>
          <a:p>
            <a:pPr marL="0" marR="0" lvl="0" indent="0" algn="r" defTabSz="9144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defRPr/>
            </a:pPr>
            <a:fld id="{00000000-1234-1234-1234-123412341234}" type="slidenum">
              <a:rPr lang="en-US" sz="1200" b="0" i="0" u="none" strike="noStrike" cap="none" spc="0">
                <a:ln>
                  <a:noFill/>
                </a:ln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19</a:t>
            </a:fld>
            <a:endParaRPr lang="en-US" sz="1200" b="0" i="0" u="none" strike="noStrike" cap="none" spc="0">
              <a:ln>
                <a:noFill/>
              </a:ln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128984143" name="Folienbildplatzhalter 1"/>
          <p:cNvSpPr>
            <a:spLocks noGrp="1" noRot="1" noChangeAspect="1"/>
          </p:cNvSpPr>
          <p:nvPr>
            <p:ph type="sldImg"/>
          </p:nvPr>
        </p:nvSpPr>
        <p:spPr bwMode="auto">
          <a:xfrm>
            <a:off x="481013" y="1279525"/>
            <a:ext cx="6142037" cy="3454400"/>
          </a:xfrm>
        </p:spPr>
      </p:sp>
      <p:sp>
        <p:nvSpPr>
          <p:cNvPr id="485169663" name="Notizenplatzhalt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 algn="l" rtl="0">
              <a:buNone/>
              <a:defRPr/>
            </a:pPr>
            <a:r>
              <a:rPr lang="en-US" b="1" i="0" u="none" strike="noStrike" dirty="0">
                <a:solidFill>
                  <a:srgbClr val="000000"/>
                </a:solidFill>
                <a:latin typeface="Nunito"/>
              </a:rPr>
              <a:t>Our Mission: "Putting ideas into practice"</a:t>
            </a:r>
            <a:r>
              <a:rPr lang="en-US" b="0" i="0" dirty="0">
                <a:solidFill>
                  <a:srgbClr val="444444"/>
                </a:solidFill>
                <a:latin typeface="Nunito"/>
              </a:rPr>
              <a:t>​</a:t>
            </a:r>
            <a:endParaRPr dirty="0"/>
          </a:p>
          <a:p>
            <a:pPr algn="l" rtl="0">
              <a:buNone/>
              <a:defRPr/>
            </a:pPr>
            <a:r>
              <a:rPr lang="en-US" b="0" i="0" dirty="0">
                <a:solidFill>
                  <a:srgbClr val="444444"/>
                </a:solidFill>
                <a:latin typeface="Nunito"/>
              </a:rPr>
              <a:t>​</a:t>
            </a:r>
            <a:endParaRPr dirty="0"/>
          </a:p>
          <a:p>
            <a:pPr algn="l" rtl="0">
              <a:buNone/>
              <a:defRPr/>
            </a:pPr>
            <a:r>
              <a:rPr lang="en-US" b="0" i="0" dirty="0">
                <a:solidFill>
                  <a:srgbClr val="444444"/>
                </a:solidFill>
                <a:latin typeface="Nunito"/>
              </a:rPr>
              <a:t>Introduction​</a:t>
            </a:r>
            <a:endParaRPr dirty="0"/>
          </a:p>
          <a:p>
            <a:pPr algn="l" rtl="0">
              <a:buFont typeface="Arial"/>
              <a:buChar char="•"/>
              <a:defRPr/>
            </a:pPr>
            <a:r>
              <a:rPr lang="en-US" sz="1200" b="0" i="0" u="none" strike="noStrike" dirty="0">
                <a:solidFill>
                  <a:srgbClr val="000000"/>
                </a:solidFill>
                <a:latin typeface="Nunito"/>
              </a:rPr>
              <a:t>Our aim: </a:t>
            </a:r>
            <a:r>
              <a:rPr lang="en-US" sz="1200" b="1" i="0" u="none" strike="noStrike" dirty="0">
                <a:solidFill>
                  <a:srgbClr val="000000"/>
                </a:solidFill>
                <a:latin typeface="Nunito"/>
              </a:rPr>
              <a:t>putting ideas into practice</a:t>
            </a:r>
            <a:r>
              <a:rPr lang="en-US" sz="1200" b="0" i="0" dirty="0">
                <a:solidFill>
                  <a:srgbClr val="444444"/>
                </a:solidFill>
                <a:latin typeface="Nunito"/>
              </a:rPr>
              <a:t>.</a:t>
            </a:r>
            <a:endParaRPr dirty="0"/>
          </a:p>
          <a:p>
            <a:pPr algn="l" rtl="0">
              <a:buFont typeface="Arial"/>
              <a:buChar char="•"/>
              <a:defRPr/>
            </a:pPr>
            <a:r>
              <a:rPr lang="en-US" sz="1200" b="0" i="0" u="none" strike="noStrike" dirty="0">
                <a:solidFill>
                  <a:srgbClr val="000000"/>
                </a:solidFill>
                <a:latin typeface="Nunito"/>
              </a:rPr>
              <a:t>Research should have </a:t>
            </a:r>
            <a:r>
              <a:rPr lang="en-US" sz="1200" b="1" i="0" u="none" strike="noStrike" dirty="0">
                <a:solidFill>
                  <a:srgbClr val="000000"/>
                </a:solidFill>
                <a:latin typeface="Nunito"/>
              </a:rPr>
              <a:t>a tangible impact </a:t>
            </a:r>
            <a:r>
              <a:rPr lang="en-US" sz="1200" b="0" i="0" u="none" strike="noStrike" dirty="0">
                <a:solidFill>
                  <a:srgbClr val="000000"/>
                </a:solidFill>
                <a:latin typeface="Nunito"/>
              </a:rPr>
              <a:t>– in businesses and for society</a:t>
            </a:r>
            <a:r>
              <a:rPr lang="en-US" sz="1200" b="0" i="0" dirty="0">
                <a:solidFill>
                  <a:srgbClr val="444444"/>
                </a:solidFill>
                <a:latin typeface="Nunito"/>
              </a:rPr>
              <a:t>.</a:t>
            </a:r>
            <a:endParaRPr dirty="0"/>
          </a:p>
          <a:p>
            <a:pPr algn="l" rtl="0">
              <a:buFont typeface="Arial"/>
              <a:buChar char="•"/>
              <a:defRPr/>
            </a:pPr>
            <a:r>
              <a:rPr lang="en-US" sz="1200" b="0" i="0" u="none" strike="noStrike" dirty="0">
                <a:solidFill>
                  <a:srgbClr val="000000"/>
                </a:solidFill>
                <a:latin typeface="Nunito"/>
              </a:rPr>
              <a:t>To this end</a:t>
            </a:r>
            <a:r>
              <a:rPr lang="en-US" sz="1200" b="0" i="0" dirty="0">
                <a:solidFill>
                  <a:srgbClr val="444444"/>
                </a:solidFill>
                <a:latin typeface="Nunito"/>
              </a:rPr>
              <a:t>, </a:t>
            </a:r>
            <a:r>
              <a:rPr lang="en-US" sz="1200" b="0" i="0" u="none" strike="noStrike" dirty="0">
                <a:solidFill>
                  <a:srgbClr val="000000"/>
                </a:solidFill>
                <a:latin typeface="Nunito"/>
              </a:rPr>
              <a:t>we strengthen </a:t>
            </a:r>
            <a:r>
              <a:rPr lang="en-US" sz="1200" b="1" i="0" u="none" strike="noStrike" dirty="0">
                <a:solidFill>
                  <a:srgbClr val="000000"/>
                </a:solidFill>
                <a:latin typeface="Nunito"/>
              </a:rPr>
              <a:t>collaboration between academia and industry</a:t>
            </a:r>
            <a:r>
              <a:rPr lang="en-US" sz="1200" b="0" i="0" dirty="0">
                <a:solidFill>
                  <a:srgbClr val="444444"/>
                </a:solidFill>
                <a:latin typeface="Nunito"/>
              </a:rPr>
              <a:t>.</a:t>
            </a:r>
            <a:endParaRPr dirty="0"/>
          </a:p>
          <a:p>
            <a:pPr algn="l" rtl="0">
              <a:buNone/>
              <a:defRPr/>
            </a:pPr>
            <a:r>
              <a:rPr lang="en-US" b="0" i="0" dirty="0">
                <a:solidFill>
                  <a:srgbClr val="444444"/>
                </a:solidFill>
                <a:latin typeface="Nunito"/>
              </a:rPr>
              <a:t>​</a:t>
            </a:r>
            <a:br>
              <a:rPr lang="en-US" b="0" i="0" dirty="0">
                <a:solidFill>
                  <a:srgbClr val="444444"/>
                </a:solidFill>
                <a:latin typeface="Nunito"/>
              </a:rPr>
            </a:br>
            <a:r>
              <a:rPr lang="en-US" b="0" i="0" dirty="0">
                <a:solidFill>
                  <a:srgbClr val="444444"/>
                </a:solidFill>
                <a:latin typeface="Nunito"/>
              </a:rPr>
              <a:t>​</a:t>
            </a:r>
            <a:endParaRPr dirty="0"/>
          </a:p>
          <a:p>
            <a:pPr algn="l" rtl="0">
              <a:buNone/>
              <a:defRPr/>
            </a:pPr>
            <a:r>
              <a:rPr lang="en-US" b="1" i="0" u="none" strike="noStrike" dirty="0">
                <a:solidFill>
                  <a:srgbClr val="000000"/>
                </a:solidFill>
                <a:latin typeface="Nunito"/>
              </a:rPr>
              <a:t>What we do in </a:t>
            </a:r>
            <a:r>
              <a:rPr lang="en-US" b="0" i="0" dirty="0">
                <a:solidFill>
                  <a:srgbClr val="444444"/>
                </a:solidFill>
                <a:latin typeface="Nunito"/>
              </a:rPr>
              <a:t>practice​</a:t>
            </a:r>
            <a:endParaRPr dirty="0"/>
          </a:p>
          <a:p>
            <a:pPr algn="l" rtl="0">
              <a:buFont typeface="Arial"/>
              <a:buChar char="•"/>
              <a:defRPr/>
            </a:pPr>
            <a:r>
              <a:rPr lang="en-US" sz="1200" b="0" i="0" u="none" strike="noStrike" dirty="0">
                <a:solidFill>
                  <a:srgbClr val="000000"/>
                </a:solidFill>
                <a:latin typeface="Nunito"/>
              </a:rPr>
              <a:t>Connecting researchers from </a:t>
            </a:r>
            <a:r>
              <a:rPr lang="en-US" sz="1200" b="1" i="0" u="none" strike="noStrike" dirty="0">
                <a:solidFill>
                  <a:srgbClr val="000000"/>
                </a:solidFill>
                <a:latin typeface="Nunito"/>
              </a:rPr>
              <a:t>XY University </a:t>
            </a:r>
            <a:r>
              <a:rPr lang="en-US" sz="1200" b="0" i="0" u="none" strike="noStrike" dirty="0">
                <a:solidFill>
                  <a:srgbClr val="000000"/>
                </a:solidFill>
                <a:latin typeface="Nunito"/>
              </a:rPr>
              <a:t>with innovation managers from </a:t>
            </a:r>
            <a:r>
              <a:rPr lang="en-US" sz="1200" b="1" i="0" u="none" strike="noStrike" dirty="0">
                <a:solidFill>
                  <a:srgbClr val="000000"/>
                </a:solidFill>
                <a:latin typeface="Nunito"/>
              </a:rPr>
              <a:t>SMEs</a:t>
            </a:r>
            <a:r>
              <a:rPr lang="en-US" sz="1200" b="0" i="0" dirty="0">
                <a:solidFill>
                  <a:srgbClr val="444444"/>
                </a:solidFill>
                <a:latin typeface="Nunito"/>
              </a:rPr>
              <a:t>.</a:t>
            </a:r>
            <a:endParaRPr dirty="0"/>
          </a:p>
          <a:p>
            <a:pPr algn="l" rtl="0">
              <a:buFont typeface="Arial"/>
              <a:buChar char="•"/>
              <a:defRPr/>
            </a:pPr>
            <a:r>
              <a:rPr lang="en-US" sz="1200" b="0" i="0" u="none" strike="noStrike" dirty="0">
                <a:solidFill>
                  <a:srgbClr val="000000"/>
                </a:solidFill>
                <a:latin typeface="Nunito"/>
              </a:rPr>
              <a:t>Working together on </a:t>
            </a:r>
            <a:r>
              <a:rPr lang="en-US" sz="1200" b="1" i="0" u="none" strike="noStrike" dirty="0">
                <a:solidFill>
                  <a:srgbClr val="000000"/>
                </a:solidFill>
                <a:latin typeface="Nunito"/>
              </a:rPr>
              <a:t>real-world practical challenges</a:t>
            </a:r>
            <a:r>
              <a:rPr lang="en-US" sz="1200" b="0" i="0" dirty="0">
                <a:solidFill>
                  <a:srgbClr val="444444"/>
                </a:solidFill>
                <a:latin typeface="Nunito"/>
              </a:rPr>
              <a:t>.</a:t>
            </a:r>
            <a:endParaRPr dirty="0"/>
          </a:p>
          <a:p>
            <a:pPr algn="l" rtl="0">
              <a:buFont typeface="Arial"/>
              <a:buChar char="•"/>
              <a:defRPr/>
            </a:pPr>
            <a:r>
              <a:rPr lang="en-US" sz="1200" b="0" i="0" u="none" strike="noStrike" dirty="0">
                <a:solidFill>
                  <a:srgbClr val="000000"/>
                </a:solidFill>
                <a:latin typeface="Nunito"/>
              </a:rPr>
              <a:t>Focus on </a:t>
            </a:r>
            <a:r>
              <a:rPr lang="en-US" sz="1200" b="1" i="0" u="none" strike="noStrike" dirty="0">
                <a:solidFill>
                  <a:srgbClr val="000000"/>
                </a:solidFill>
                <a:latin typeface="Nunito"/>
              </a:rPr>
              <a:t>knowledge transfer – fast, practical and impact-oriented</a:t>
            </a:r>
            <a:r>
              <a:rPr lang="en-US" sz="1200" b="0" i="0" dirty="0">
                <a:solidFill>
                  <a:srgbClr val="444444"/>
                </a:solidFill>
                <a:latin typeface="Nunito"/>
              </a:rPr>
              <a:t>.​</a:t>
            </a:r>
            <a:endParaRPr dirty="0"/>
          </a:p>
          <a:p>
            <a:pPr algn="l" rtl="0">
              <a:buNone/>
              <a:defRPr/>
            </a:pPr>
            <a:r>
              <a:rPr lang="en-US" b="0" i="0" dirty="0">
                <a:solidFill>
                  <a:srgbClr val="444444"/>
                </a:solidFill>
                <a:latin typeface="Nunito"/>
              </a:rPr>
              <a:t>​</a:t>
            </a:r>
            <a:br>
              <a:rPr lang="en-US" b="0" i="0" dirty="0">
                <a:solidFill>
                  <a:srgbClr val="444444"/>
                </a:solidFill>
                <a:latin typeface="Nunito"/>
              </a:rPr>
            </a:br>
            <a:r>
              <a:rPr lang="en-US" b="0" i="0" dirty="0">
                <a:solidFill>
                  <a:srgbClr val="444444"/>
                </a:solidFill>
                <a:latin typeface="Nunito"/>
              </a:rPr>
              <a:t>​</a:t>
            </a:r>
            <a:endParaRPr dirty="0"/>
          </a:p>
          <a:p>
            <a:pPr algn="l" rtl="0">
              <a:buNone/>
              <a:defRPr/>
            </a:pPr>
            <a:r>
              <a:rPr lang="en-US" b="1" i="0" u="none" strike="noStrike" dirty="0">
                <a:solidFill>
                  <a:srgbClr val="000000"/>
                </a:solidFill>
                <a:latin typeface="Nunito"/>
              </a:rPr>
              <a:t>Our mission-oriented </a:t>
            </a:r>
            <a:r>
              <a:rPr lang="en-US" b="0" i="0" dirty="0">
                <a:solidFill>
                  <a:srgbClr val="444444"/>
                </a:solidFill>
                <a:latin typeface="Nunito"/>
              </a:rPr>
              <a:t>approach​</a:t>
            </a:r>
            <a:endParaRPr dirty="0"/>
          </a:p>
          <a:p>
            <a:pPr algn="l" rtl="0">
              <a:buFont typeface="Arial"/>
              <a:buChar char="•"/>
              <a:defRPr/>
            </a:pPr>
            <a:r>
              <a:rPr lang="en-US" sz="1200" b="0" i="0" u="none" strike="noStrike" dirty="0">
                <a:solidFill>
                  <a:srgbClr val="000000"/>
                </a:solidFill>
                <a:latin typeface="Nunito"/>
              </a:rPr>
              <a:t>A focus on </a:t>
            </a:r>
            <a:r>
              <a:rPr lang="en-US" sz="1200" b="1" i="0" u="none" strike="noStrike" dirty="0">
                <a:solidFill>
                  <a:srgbClr val="000000"/>
                </a:solidFill>
                <a:latin typeface="Nunito"/>
              </a:rPr>
              <a:t>clear social objectives rather than a scattergun approach</a:t>
            </a:r>
            <a:r>
              <a:rPr lang="en-US" sz="1200" b="0" i="0" dirty="0">
                <a:solidFill>
                  <a:srgbClr val="444444"/>
                </a:solidFill>
                <a:latin typeface="Nunito"/>
              </a:rPr>
              <a:t>.</a:t>
            </a:r>
            <a:endParaRPr dirty="0"/>
          </a:p>
          <a:p>
            <a:pPr algn="l" rtl="0">
              <a:buFont typeface="Arial"/>
              <a:buChar char="•"/>
              <a:defRPr/>
            </a:pPr>
            <a:r>
              <a:rPr lang="en-US" sz="1200" b="0" i="0" u="none" strike="noStrike" dirty="0">
                <a:solidFill>
                  <a:srgbClr val="000000"/>
                </a:solidFill>
                <a:latin typeface="Nunito"/>
              </a:rPr>
              <a:t>Typical characteristics:</a:t>
            </a:r>
            <a:r>
              <a:rPr lang="en-US" sz="1200" b="0" i="0" dirty="0">
                <a:solidFill>
                  <a:srgbClr val="444444"/>
                </a:solidFill>
                <a:latin typeface="Nunito"/>
              </a:rPr>
              <a:t>​</a:t>
            </a:r>
            <a:endParaRPr dirty="0"/>
          </a:p>
          <a:p>
            <a:pPr algn="l" rtl="0">
              <a:buFont typeface="Arial"/>
              <a:buChar char="•"/>
              <a:defRPr/>
            </a:pPr>
            <a:r>
              <a:rPr lang="en-US" sz="1200" b="1" i="0" u="none" strike="noStrike" dirty="0">
                <a:solidFill>
                  <a:srgbClr val="000000"/>
                </a:solidFill>
                <a:latin typeface="Nunito"/>
              </a:rPr>
              <a:t>Clear objective/</a:t>
            </a:r>
            <a:r>
              <a:rPr lang="en-US" sz="1200" b="0" i="0" dirty="0">
                <a:solidFill>
                  <a:srgbClr val="444444"/>
                </a:solidFill>
                <a:latin typeface="Nunito"/>
              </a:rPr>
              <a:t>focus</a:t>
            </a:r>
            <a:r>
              <a:rPr lang="en-US" sz="1200" b="1" i="0" u="none" strike="noStrike" dirty="0">
                <a:solidFill>
                  <a:srgbClr val="000000"/>
                </a:solidFill>
                <a:latin typeface="Nunito"/>
              </a:rPr>
              <a:t> on </a:t>
            </a:r>
            <a:r>
              <a:rPr lang="en-US" sz="1200" b="0" i="0" dirty="0">
                <a:solidFill>
                  <a:srgbClr val="444444"/>
                </a:solidFill>
                <a:latin typeface="Nunito"/>
              </a:rPr>
              <a:t>the problem​</a:t>
            </a:r>
            <a:endParaRPr dirty="0"/>
          </a:p>
          <a:p>
            <a:pPr algn="l" rtl="0">
              <a:buFont typeface="Arial"/>
              <a:buChar char="•"/>
              <a:defRPr/>
            </a:pPr>
            <a:r>
              <a:rPr lang="en-US" sz="1200" b="1" i="0" u="none" strike="noStrike" dirty="0">
                <a:solidFill>
                  <a:srgbClr val="000000"/>
                </a:solidFill>
                <a:latin typeface="Nunito"/>
              </a:rPr>
              <a:t>Interdisciplinar</a:t>
            </a:r>
            <a:r>
              <a:rPr lang="en-US" sz="1200" b="0" i="0" dirty="0">
                <a:solidFill>
                  <a:srgbClr val="444444"/>
                </a:solidFill>
                <a:latin typeface="Nunito"/>
              </a:rPr>
              <a:t>ity</a:t>
            </a:r>
            <a:endParaRPr dirty="0"/>
          </a:p>
          <a:p>
            <a:pPr algn="l" rtl="0">
              <a:buFont typeface="Arial"/>
              <a:buChar char="•"/>
              <a:defRPr/>
            </a:pPr>
            <a:r>
              <a:rPr lang="en-US" sz="1200" b="1" i="0" u="none" strike="noStrike" dirty="0">
                <a:solidFill>
                  <a:srgbClr val="000000"/>
                </a:solidFill>
                <a:latin typeface="Nunito"/>
              </a:rPr>
              <a:t>Long-term </a:t>
            </a:r>
            <a:r>
              <a:rPr lang="en-US" sz="1200" b="0" i="0" dirty="0">
                <a:solidFill>
                  <a:srgbClr val="444444"/>
                </a:solidFill>
                <a:latin typeface="Nunito"/>
              </a:rPr>
              <a:t>impact</a:t>
            </a:r>
            <a:endParaRPr dirty="0"/>
          </a:p>
          <a:p>
            <a:pPr algn="l" rtl="0">
              <a:buFont typeface="Arial"/>
              <a:buChar char="•"/>
              <a:defRPr/>
            </a:pPr>
            <a:r>
              <a:rPr lang="en-US" sz="1200" b="1" i="0" u="none" strike="noStrike" dirty="0">
                <a:solidFill>
                  <a:srgbClr val="000000"/>
                </a:solidFill>
                <a:latin typeface="Nunito"/>
              </a:rPr>
              <a:t>Public interest at </a:t>
            </a:r>
            <a:r>
              <a:rPr lang="en-US" sz="1200" b="0" i="0" dirty="0">
                <a:solidFill>
                  <a:srgbClr val="444444"/>
                </a:solidFill>
                <a:latin typeface="Nunito"/>
              </a:rPr>
              <a:t>the heart</a:t>
            </a:r>
            <a:endParaRPr dirty="0"/>
          </a:p>
          <a:p>
            <a:pPr algn="l" rtl="0">
              <a:buFont typeface="Arial"/>
              <a:buChar char="•"/>
              <a:defRPr/>
            </a:pPr>
            <a:r>
              <a:rPr lang="en-US" sz="1200" b="1" i="0" u="none" strike="noStrike" dirty="0">
                <a:solidFill>
                  <a:srgbClr val="000000"/>
                </a:solidFill>
                <a:latin typeface="Nunito"/>
              </a:rPr>
              <a:t>Strong commitment to innovation and </a:t>
            </a:r>
            <a:r>
              <a:rPr lang="en-US" sz="1200" b="0" i="0" dirty="0">
                <a:solidFill>
                  <a:srgbClr val="444444"/>
                </a:solidFill>
                <a:latin typeface="Nunito"/>
              </a:rPr>
              <a:t>change​</a:t>
            </a:r>
            <a:endParaRPr dirty="0"/>
          </a:p>
          <a:p>
            <a:pPr algn="l" rtl="0">
              <a:buFont typeface="Arial"/>
              <a:buChar char="•"/>
              <a:defRPr/>
            </a:pPr>
            <a:r>
              <a:rPr lang="en-US" sz="1200" b="0" i="0" u="none" strike="noStrike" dirty="0">
                <a:solidFill>
                  <a:srgbClr val="000000"/>
                </a:solidFill>
                <a:latin typeface="Nunito"/>
              </a:rPr>
              <a:t>Background: mission-oriented innovation policy specifically targets innovation at major societal challenges – e.g. </a:t>
            </a:r>
            <a:r>
              <a:rPr lang="en-US" sz="1200" b="1" i="0" u="none" strike="noStrike" dirty="0">
                <a:solidFill>
                  <a:srgbClr val="000000"/>
                </a:solidFill>
                <a:latin typeface="Nunito"/>
              </a:rPr>
              <a:t>climate change, sustainable mobility, digital sovereignty or demographic change</a:t>
            </a:r>
            <a:r>
              <a:rPr lang="en-US" sz="1200" b="0" i="0" dirty="0">
                <a:solidFill>
                  <a:srgbClr val="444444"/>
                </a:solidFill>
                <a:latin typeface="Nunito"/>
              </a:rPr>
              <a:t>.</a:t>
            </a:r>
            <a:endParaRPr dirty="0"/>
          </a:p>
          <a:p>
            <a:pPr algn="l" rtl="0">
              <a:buFont typeface="Arial"/>
              <a:buChar char="•"/>
              <a:defRPr/>
            </a:pPr>
            <a:r>
              <a:rPr lang="en-US" sz="1200" b="0" i="0" u="none" strike="noStrike" dirty="0">
                <a:solidFill>
                  <a:srgbClr val="000000"/>
                </a:solidFill>
                <a:latin typeface="Nunito"/>
              </a:rPr>
              <a:t>The aim is to develop </a:t>
            </a:r>
            <a:r>
              <a:rPr lang="en-US" sz="1200" b="1" i="0" u="none" strike="noStrike" dirty="0">
                <a:solidFill>
                  <a:srgbClr val="000000"/>
                </a:solidFill>
                <a:latin typeface="Nunito"/>
              </a:rPr>
              <a:t>practical solutions to real-world problems </a:t>
            </a:r>
            <a:r>
              <a:rPr lang="en-US" sz="1200" b="0" i="0" u="none" strike="noStrike" dirty="0">
                <a:solidFill>
                  <a:srgbClr val="000000"/>
                </a:solidFill>
                <a:latin typeface="Nunito"/>
              </a:rPr>
              <a:t>– not just technology for technology’s sake</a:t>
            </a:r>
            <a:r>
              <a:rPr lang="en-US" sz="1200" b="0" i="0" dirty="0">
                <a:solidFill>
                  <a:srgbClr val="444444"/>
                </a:solidFill>
                <a:latin typeface="Nunito"/>
              </a:rPr>
              <a:t>.</a:t>
            </a:r>
            <a:endParaRPr dirty="0"/>
          </a:p>
          <a:p>
            <a:pPr algn="l" rtl="0">
              <a:buNone/>
              <a:defRPr/>
            </a:pPr>
            <a:r>
              <a:rPr lang="en-US" b="0" i="0" dirty="0">
                <a:solidFill>
                  <a:srgbClr val="444444"/>
                </a:solidFill>
                <a:latin typeface="Nunito"/>
              </a:rPr>
              <a:t>​</a:t>
            </a:r>
            <a:endParaRPr dirty="0"/>
          </a:p>
          <a:p>
            <a:pPr algn="l" rtl="0">
              <a:buNone/>
              <a:defRPr/>
            </a:pPr>
            <a:r>
              <a:rPr lang="en-US" b="0" i="0" dirty="0">
                <a:solidFill>
                  <a:srgbClr val="444444"/>
                </a:solidFill>
                <a:latin typeface="Nunito"/>
              </a:rPr>
              <a:t>Workshop </a:t>
            </a:r>
            <a:r>
              <a:rPr lang="en-US" b="1" i="0" u="none" strike="noStrike" dirty="0">
                <a:solidFill>
                  <a:srgbClr val="000000"/>
                </a:solidFill>
                <a:latin typeface="Nunito"/>
              </a:rPr>
              <a:t>methodology​</a:t>
            </a:r>
            <a:endParaRPr dirty="0"/>
          </a:p>
          <a:p>
            <a:pPr algn="l" rtl="0">
              <a:buFont typeface="Arial"/>
              <a:buChar char="•"/>
              <a:defRPr/>
            </a:pPr>
            <a:r>
              <a:rPr lang="en-US" sz="1200" b="0" i="0" u="none" strike="noStrike" dirty="0">
                <a:solidFill>
                  <a:srgbClr val="000000"/>
                </a:solidFill>
                <a:latin typeface="Nunito"/>
              </a:rPr>
              <a:t>Working in </a:t>
            </a:r>
            <a:r>
              <a:rPr lang="en-US" sz="1200" b="1" i="0" u="none" strike="noStrike" dirty="0">
                <a:solidFill>
                  <a:srgbClr val="000000"/>
                </a:solidFill>
                <a:latin typeface="Nunito"/>
              </a:rPr>
              <a:t>interdisciplinary teams </a:t>
            </a:r>
            <a:r>
              <a:rPr lang="en-US" sz="1200" b="0" i="0" u="none" strike="noStrike" dirty="0">
                <a:solidFill>
                  <a:srgbClr val="000000"/>
                </a:solidFill>
                <a:latin typeface="Nunito"/>
              </a:rPr>
              <a:t>– different perspectives lead to </a:t>
            </a:r>
            <a:r>
              <a:rPr lang="en-US" sz="1200" b="1" i="0" u="none" strike="noStrike" dirty="0">
                <a:solidFill>
                  <a:srgbClr val="000000"/>
                </a:solidFill>
                <a:latin typeface="Nunito"/>
              </a:rPr>
              <a:t>more holistic and innovative solutions</a:t>
            </a:r>
            <a:r>
              <a:rPr lang="en-US" sz="1200" b="0" i="0" dirty="0">
                <a:solidFill>
                  <a:srgbClr val="444444"/>
                </a:solidFill>
                <a:latin typeface="Nunito"/>
              </a:rPr>
              <a:t>.</a:t>
            </a:r>
            <a:endParaRPr dirty="0"/>
          </a:p>
          <a:p>
            <a:pPr algn="l" rtl="0">
              <a:buFont typeface="Arial"/>
              <a:buChar char="•"/>
              <a:defRPr/>
            </a:pPr>
            <a:r>
              <a:rPr lang="en-US" sz="1200" b="0" i="0" u="none" strike="noStrike" dirty="0">
                <a:solidFill>
                  <a:srgbClr val="000000"/>
                </a:solidFill>
                <a:latin typeface="Nunito"/>
              </a:rPr>
              <a:t>Focus on </a:t>
            </a:r>
            <a:r>
              <a:rPr lang="en-US" sz="1200" b="1" i="0" u="none" strike="noStrike" dirty="0">
                <a:solidFill>
                  <a:srgbClr val="000000"/>
                </a:solidFill>
                <a:latin typeface="Nunito"/>
              </a:rPr>
              <a:t>design thinking</a:t>
            </a:r>
            <a:r>
              <a:rPr lang="en-US" sz="1200" b="0" i="0" u="none" strike="noStrike" dirty="0">
                <a:solidFill>
                  <a:srgbClr val="000000"/>
                </a:solidFill>
                <a:latin typeface="Nunito"/>
              </a:rPr>
              <a:t>:</a:t>
            </a:r>
            <a:r>
              <a:rPr lang="en-US" sz="1200" b="0" i="0" dirty="0">
                <a:solidFill>
                  <a:srgbClr val="444444"/>
                </a:solidFill>
                <a:latin typeface="Nunito"/>
              </a:rPr>
              <a:t>​</a:t>
            </a:r>
            <a:endParaRPr dirty="0"/>
          </a:p>
          <a:p>
            <a:pPr algn="l" rtl="0">
              <a:buFont typeface="Arial"/>
              <a:buChar char="•"/>
              <a:defRPr/>
            </a:pPr>
            <a:r>
              <a:rPr lang="en-US" sz="1200" b="1" i="0" u="none" strike="noStrike" dirty="0">
                <a:solidFill>
                  <a:srgbClr val="000000"/>
                </a:solidFill>
                <a:latin typeface="Nunito"/>
              </a:rPr>
              <a:t>Always start with the problem, not the solution</a:t>
            </a:r>
            <a:r>
              <a:rPr lang="en-US" sz="1200" b="0" i="0" dirty="0">
                <a:solidFill>
                  <a:srgbClr val="444444"/>
                </a:solidFill>
                <a:latin typeface="Nunito"/>
              </a:rPr>
              <a:t>.</a:t>
            </a:r>
            <a:endParaRPr dirty="0"/>
          </a:p>
          <a:p>
            <a:pPr algn="l" rtl="0">
              <a:buFont typeface="Arial"/>
              <a:buChar char="•"/>
              <a:defRPr/>
            </a:pPr>
            <a:r>
              <a:rPr lang="en-US" sz="1200" b="0" i="0" u="none" strike="noStrike" dirty="0">
                <a:solidFill>
                  <a:srgbClr val="000000"/>
                </a:solidFill>
                <a:latin typeface="Nunito"/>
              </a:rPr>
              <a:t>A deep </a:t>
            </a:r>
            <a:r>
              <a:rPr lang="en-US" sz="1200" b="1" i="0" u="none" strike="noStrike" dirty="0">
                <a:solidFill>
                  <a:srgbClr val="000000"/>
                </a:solidFill>
                <a:latin typeface="Nunito"/>
              </a:rPr>
              <a:t>understanding </a:t>
            </a:r>
            <a:r>
              <a:rPr lang="en-US" sz="1200" b="0" i="0" u="none" strike="noStrike" dirty="0">
                <a:solidFill>
                  <a:srgbClr val="000000"/>
                </a:solidFill>
                <a:latin typeface="Nunito"/>
              </a:rPr>
              <a:t>of </a:t>
            </a:r>
            <a:r>
              <a:rPr lang="en-US" sz="1200" b="1" i="0" u="none" strike="noStrike" dirty="0">
                <a:solidFill>
                  <a:srgbClr val="000000"/>
                </a:solidFill>
                <a:latin typeface="Nunito"/>
              </a:rPr>
              <a:t>the problem space</a:t>
            </a:r>
            <a:r>
              <a:rPr lang="en-US" sz="1200" b="0" i="0" dirty="0">
                <a:solidFill>
                  <a:srgbClr val="444444"/>
                </a:solidFill>
                <a:latin typeface="Nunito"/>
              </a:rPr>
              <a:t>.</a:t>
            </a:r>
            <a:endParaRPr dirty="0"/>
          </a:p>
          <a:p>
            <a:pPr algn="l" rtl="0">
              <a:buFont typeface="Arial"/>
              <a:buChar char="•"/>
              <a:defRPr/>
            </a:pPr>
            <a:r>
              <a:rPr lang="en-US" sz="1200" b="1" i="0" u="none" strike="noStrike" dirty="0">
                <a:solidFill>
                  <a:srgbClr val="000000"/>
                </a:solidFill>
                <a:latin typeface="Nunito"/>
              </a:rPr>
              <a:t>No hasty solutions</a:t>
            </a:r>
            <a:r>
              <a:rPr lang="en-US" sz="1200" b="0" i="0" dirty="0">
                <a:solidFill>
                  <a:srgbClr val="444444"/>
                </a:solidFill>
                <a:latin typeface="Nunito"/>
              </a:rPr>
              <a:t>.</a:t>
            </a:r>
            <a:endParaRPr dirty="0"/>
          </a:p>
          <a:p>
            <a:pPr algn="l" rtl="0">
              <a:buFont typeface="Arial"/>
              <a:buChar char="•"/>
              <a:defRPr/>
            </a:pPr>
            <a:r>
              <a:rPr lang="en-US" sz="1200" b="0" i="0" u="none" strike="noStrike" dirty="0">
                <a:solidFill>
                  <a:srgbClr val="000000"/>
                </a:solidFill>
                <a:latin typeface="Nunito"/>
              </a:rPr>
              <a:t>Development of </a:t>
            </a:r>
            <a:r>
              <a:rPr lang="en-US" sz="1200" b="1" i="0" u="none" strike="noStrike" dirty="0">
                <a:solidFill>
                  <a:srgbClr val="000000"/>
                </a:solidFill>
                <a:latin typeface="Nunito"/>
              </a:rPr>
              <a:t>actionable solutions</a:t>
            </a:r>
            <a:r>
              <a:rPr lang="en-US" sz="1200" b="0" i="0" dirty="0">
                <a:solidFill>
                  <a:srgbClr val="444444"/>
                </a:solidFill>
                <a:latin typeface="Nunito"/>
              </a:rPr>
              <a:t>.</a:t>
            </a:r>
            <a:endParaRPr dirty="0"/>
          </a:p>
          <a:p>
            <a:pPr algn="l" rtl="0">
              <a:buNone/>
              <a:defRPr/>
            </a:pPr>
            <a:r>
              <a:rPr lang="en-US" b="0" i="0" dirty="0">
                <a:solidFill>
                  <a:srgbClr val="444444"/>
                </a:solidFill>
                <a:latin typeface="Nunito"/>
              </a:rPr>
              <a:t>​</a:t>
            </a:r>
            <a:endParaRPr dirty="0"/>
          </a:p>
          <a:p>
            <a:pPr algn="l" rtl="0">
              <a:buNone/>
              <a:defRPr/>
            </a:pPr>
            <a:r>
              <a:rPr lang="en-US" b="0" i="0" dirty="0">
                <a:solidFill>
                  <a:srgbClr val="444444"/>
                </a:solidFill>
                <a:latin typeface="Nunito"/>
              </a:rPr>
              <a:t>Transition​</a:t>
            </a:r>
            <a:endParaRPr dirty="0"/>
          </a:p>
          <a:p>
            <a:pPr algn="l" rtl="0">
              <a:buFont typeface="Arial"/>
              <a:buChar char="•"/>
              <a:defRPr/>
            </a:pPr>
            <a:r>
              <a:rPr lang="en-US" sz="1200" b="0" i="0" u="none" strike="noStrike" dirty="0">
                <a:solidFill>
                  <a:srgbClr val="000000"/>
                </a:solidFill>
                <a:latin typeface="Nunito"/>
              </a:rPr>
              <a:t>So what does this structured process actually look like?</a:t>
            </a:r>
            <a:r>
              <a:rPr lang="en-US" sz="1200" b="0" i="0" dirty="0">
                <a:solidFill>
                  <a:srgbClr val="444444"/>
                </a:solidFill>
                <a:latin typeface="Nunito"/>
              </a:rPr>
              <a:t>​</a:t>
            </a:r>
            <a:endParaRPr dirty="0"/>
          </a:p>
          <a:p>
            <a:pPr algn="l" rtl="0">
              <a:buFont typeface="Arial"/>
              <a:buChar char="•"/>
              <a:defRPr/>
            </a:pPr>
            <a:r>
              <a:rPr lang="en-US" sz="1200" b="0" i="0" u="none" strike="noStrike" dirty="0">
                <a:solidFill>
                  <a:srgbClr val="000000"/>
                </a:solidFill>
                <a:latin typeface="Nunito"/>
              </a:rPr>
              <a:t>In the next step, we’ll take a look at the </a:t>
            </a:r>
            <a:r>
              <a:rPr lang="en-US" sz="1200" b="1" i="0" u="none" strike="noStrike" dirty="0">
                <a:solidFill>
                  <a:srgbClr val="000000"/>
                </a:solidFill>
                <a:latin typeface="Nunito"/>
              </a:rPr>
              <a:t>workshop’s agenda.</a:t>
            </a:r>
            <a:endParaRPr lang="en-US" sz="1200" b="0" i="0" dirty="0">
              <a:solidFill>
                <a:srgbClr val="444444"/>
              </a:solidFill>
              <a:latin typeface="Nunito"/>
            </a:endParaRPr>
          </a:p>
          <a:p>
            <a:pPr rtl="0">
              <a:defRPr/>
            </a:pPr>
            <a:endParaRPr lang="de-DE" dirty="0">
              <a:solidFill>
                <a:srgbClr val="444444"/>
              </a:solidFill>
            </a:endParaRPr>
          </a:p>
        </p:txBody>
      </p:sp>
      <p:sp>
        <p:nvSpPr>
          <p:cNvPr id="384293117" name="Foliennummernplatzhalter 3"/>
          <p:cNvSpPr>
            <a:spLocks noGrp="1"/>
          </p:cNvSpPr>
          <p:nvPr>
            <p:ph type="sldNum" idx="12"/>
          </p:nvPr>
        </p:nvSpPr>
        <p:spPr bwMode="auto"/>
        <p:txBody>
          <a:bodyPr/>
          <a:lstStyle/>
          <a:p>
            <a:pPr marL="0" marR="0" lvl="0" indent="0" algn="r" defTabSz="9144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defRPr/>
            </a:pPr>
            <a:fld id="{00000000-1234-1234-1234-123412341234}" type="slidenum">
              <a:rPr lang="en-US" sz="1200" b="0" i="0" u="none" strike="noStrike" cap="none" spc="0">
                <a:ln>
                  <a:noFill/>
                </a:ln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2</a:t>
            </a:fld>
            <a:endParaRPr lang="en-US" sz="1200" b="0" i="0" u="none" strike="noStrike" cap="none" spc="0">
              <a:ln>
                <a:noFill/>
              </a:ln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024062588" name="Folienbildplatzhalter 1"/>
          <p:cNvSpPr>
            <a:spLocks noGrp="1" noRot="1" noChangeAspect="1"/>
          </p:cNvSpPr>
          <p:nvPr>
            <p:ph type="sldImg"/>
          </p:nvPr>
        </p:nvSpPr>
        <p:spPr bwMode="auto">
          <a:xfrm>
            <a:off x="481013" y="1279525"/>
            <a:ext cx="6142037" cy="3454400"/>
          </a:xfrm>
        </p:spPr>
      </p:sp>
      <p:sp>
        <p:nvSpPr>
          <p:cNvPr id="1647082300" name="Notizenplatzhalt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 lang="de-DE" dirty="0">
              <a:latin typeface="Nunito"/>
            </a:endParaRPr>
          </a:p>
          <a:p>
            <a:pPr algn="l" rtl="0">
              <a:buNone/>
              <a:defRPr/>
            </a:pPr>
            <a:r>
              <a:rPr lang="de-DE" b="1" i="0" u="none" strike="noStrike" dirty="0">
                <a:solidFill>
                  <a:srgbClr val="000000"/>
                </a:solidFill>
                <a:latin typeface="Nunito"/>
              </a:rPr>
              <a:t>Review </a:t>
            </a:r>
            <a:r>
              <a:rPr lang="de-DE" b="1" i="0" u="none" strike="noStrike" dirty="0" err="1">
                <a:solidFill>
                  <a:srgbClr val="000000"/>
                </a:solidFill>
                <a:latin typeface="Nunito"/>
              </a:rPr>
              <a:t>of</a:t>
            </a:r>
            <a:r>
              <a:rPr lang="de-DE" b="1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b="1" i="0" u="none" strike="noStrike" dirty="0" err="1">
                <a:solidFill>
                  <a:srgbClr val="000000"/>
                </a:solidFill>
                <a:latin typeface="Nunito"/>
              </a:rPr>
              <a:t>the</a:t>
            </a:r>
            <a:r>
              <a:rPr lang="de-DE" b="1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en-US" b="1" i="0" u="none" strike="noStrike" dirty="0">
                <a:solidFill>
                  <a:srgbClr val="444444"/>
                </a:solidFill>
                <a:latin typeface="Nunito"/>
              </a:rPr>
              <a:t>U</a:t>
            </a:r>
            <a:r>
              <a:rPr lang="en-US" b="1" i="0" dirty="0">
                <a:solidFill>
                  <a:srgbClr val="444444"/>
                </a:solidFill>
                <a:latin typeface="Nunito"/>
              </a:rPr>
              <a:t>nits​</a:t>
            </a:r>
            <a:endParaRPr b="1" dirty="0"/>
          </a:p>
          <a:p>
            <a:pPr algn="l" rtl="0">
              <a:buNone/>
              <a:defRPr/>
            </a:pPr>
            <a:r>
              <a:rPr lang="en-US" b="0" i="0" dirty="0">
                <a:solidFill>
                  <a:srgbClr val="444444"/>
                </a:solidFill>
                <a:latin typeface="Nunito"/>
              </a:rPr>
              <a:t>​</a:t>
            </a:r>
            <a:endParaRPr dirty="0"/>
          </a:p>
          <a:p>
            <a:pPr algn="l" rtl="0">
              <a:buNone/>
              <a:defRPr/>
            </a:pPr>
            <a:r>
              <a:rPr lang="de-DE" b="0" i="0" dirty="0" err="1">
                <a:solidFill>
                  <a:srgbClr val="444444"/>
                </a:solidFill>
                <a:latin typeface="Nunito"/>
              </a:rPr>
              <a:t>Introduction</a:t>
            </a:r>
            <a:r>
              <a:rPr lang="de-DE" b="0" i="0" dirty="0">
                <a:solidFill>
                  <a:srgbClr val="444444"/>
                </a:solidFill>
                <a:latin typeface="Nunito"/>
              </a:rPr>
              <a:t>​</a:t>
            </a:r>
            <a:endParaRPr dirty="0"/>
          </a:p>
          <a:p>
            <a:pPr algn="l" rtl="0">
              <a:buFont typeface="Arial"/>
              <a:buChar char="•"/>
              <a:defRPr/>
            </a:pPr>
            <a:r>
              <a:rPr lang="en-US" b="0" i="0" dirty="0">
                <a:solidFill>
                  <a:srgbClr val="1C1C1C"/>
                </a:solidFill>
                <a:effectLst/>
                <a:latin typeface="Inter"/>
              </a:rPr>
              <a:t>In conclusion, let us reflect together on our progress.</a:t>
            </a:r>
          </a:p>
          <a:p>
            <a:pPr algn="l" rtl="0">
              <a:buFont typeface="Arial"/>
              <a:buChar char="•"/>
              <a:defRPr/>
            </a:pPr>
            <a:r>
              <a:rPr lang="en-US" b="0" i="0" dirty="0">
                <a:solidFill>
                  <a:srgbClr val="1C1C1C"/>
                </a:solidFill>
                <a:effectLst/>
                <a:latin typeface="Inter"/>
              </a:rPr>
              <a:t>The goal is to reflect on the steps taken and clarify the path ahead.</a:t>
            </a:r>
          </a:p>
          <a:p>
            <a:pPr algn="l" rtl="0">
              <a:buFont typeface="Arial"/>
              <a:buChar char="•"/>
              <a:defRPr/>
            </a:pPr>
            <a:r>
              <a:rPr lang="de-DE" sz="1200" b="0" i="0" u="none" strike="noStrike" dirty="0" err="1">
                <a:solidFill>
                  <a:srgbClr val="000000"/>
                </a:solidFill>
                <a:latin typeface="Nunito"/>
              </a:rPr>
              <a:t>What</a:t>
            </a: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0" i="0" u="none" strike="noStrike" dirty="0" err="1">
                <a:solidFill>
                  <a:srgbClr val="000000"/>
                </a:solidFill>
                <a:latin typeface="Nunito"/>
              </a:rPr>
              <a:t>have</a:t>
            </a: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0" i="0" u="none" strike="noStrike" dirty="0" err="1">
                <a:solidFill>
                  <a:srgbClr val="000000"/>
                </a:solidFill>
                <a:latin typeface="Nunito"/>
              </a:rPr>
              <a:t>we</a:t>
            </a: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0" i="0" u="none" strike="noStrike" dirty="0" err="1">
                <a:solidFill>
                  <a:srgbClr val="000000"/>
                </a:solidFill>
                <a:latin typeface="Nunito"/>
              </a:rPr>
              <a:t>learned</a:t>
            </a: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 – and </a:t>
            </a:r>
            <a:r>
              <a:rPr lang="de-DE" sz="1200" b="0" i="0" u="none" strike="noStrike" dirty="0" err="1">
                <a:solidFill>
                  <a:srgbClr val="000000"/>
                </a:solidFill>
                <a:latin typeface="Nunito"/>
              </a:rPr>
              <a:t>what</a:t>
            </a: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0" i="0" u="none" strike="noStrike" dirty="0" err="1">
                <a:solidFill>
                  <a:srgbClr val="000000"/>
                </a:solidFill>
                <a:latin typeface="Nunito"/>
              </a:rPr>
              <a:t>remains</a:t>
            </a: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0" i="0" u="none" strike="noStrike" dirty="0" err="1">
                <a:solidFill>
                  <a:srgbClr val="000000"/>
                </a:solidFill>
                <a:latin typeface="Nunito"/>
              </a:rPr>
              <a:t>to</a:t>
            </a: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0" i="0" u="none" strike="noStrike" dirty="0" err="1">
                <a:solidFill>
                  <a:srgbClr val="000000"/>
                </a:solidFill>
                <a:latin typeface="Nunito"/>
              </a:rPr>
              <a:t>be</a:t>
            </a: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0" i="0" u="none" strike="noStrike" dirty="0" err="1">
                <a:solidFill>
                  <a:srgbClr val="000000"/>
                </a:solidFill>
                <a:latin typeface="Nunito"/>
              </a:rPr>
              <a:t>done</a:t>
            </a: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?</a:t>
            </a:r>
            <a:r>
              <a:rPr lang="en-US" sz="1200" b="0" i="0" dirty="0">
                <a:solidFill>
                  <a:srgbClr val="444444"/>
                </a:solidFill>
                <a:latin typeface="Nunito"/>
              </a:rPr>
              <a:t>​</a:t>
            </a:r>
            <a:br>
              <a:rPr lang="en-US" sz="1200" b="0" i="0" dirty="0">
                <a:solidFill>
                  <a:srgbClr val="444444"/>
                </a:solidFill>
                <a:latin typeface="Nunito"/>
              </a:rPr>
            </a:br>
            <a:r>
              <a:rPr lang="en-US" sz="1200" b="0" i="0" dirty="0">
                <a:solidFill>
                  <a:srgbClr val="444444"/>
                </a:solidFill>
                <a:latin typeface="Nunito"/>
              </a:rPr>
              <a:t>​</a:t>
            </a:r>
            <a:endParaRPr dirty="0"/>
          </a:p>
          <a:p>
            <a:pPr algn="l" rtl="0">
              <a:buNone/>
              <a:defRPr/>
            </a:pPr>
            <a:r>
              <a:rPr lang="de-DE" b="1" i="0" u="none" strike="noStrike" dirty="0" err="1">
                <a:solidFill>
                  <a:srgbClr val="000000"/>
                </a:solidFill>
                <a:latin typeface="Nunito"/>
              </a:rPr>
              <a:t>Reflection</a:t>
            </a:r>
            <a:r>
              <a:rPr lang="de-DE" b="1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b="0" i="0" u="none" strike="noStrike" dirty="0">
                <a:solidFill>
                  <a:srgbClr val="444444"/>
                </a:solidFill>
                <a:latin typeface="Nunito"/>
              </a:rPr>
              <a:t>Q</a:t>
            </a:r>
            <a:r>
              <a:rPr lang="de-DE" b="0" i="0" dirty="0">
                <a:solidFill>
                  <a:srgbClr val="444444"/>
                </a:solidFill>
                <a:latin typeface="Nunito"/>
              </a:rPr>
              <a:t>uestions​</a:t>
            </a:r>
            <a:endParaRPr dirty="0"/>
          </a:p>
          <a:p>
            <a:pPr algn="l" rtl="0">
              <a:buFont typeface="Arial"/>
              <a:buChar char="•"/>
              <a:defRPr/>
            </a:pPr>
            <a:r>
              <a:rPr lang="de-DE" sz="1200" b="1" i="0" u="none" strike="noStrike" dirty="0" err="1">
                <a:solidFill>
                  <a:srgbClr val="000000"/>
                </a:solidFill>
                <a:latin typeface="Nunito"/>
              </a:rPr>
              <a:t>What</a:t>
            </a:r>
            <a:r>
              <a:rPr lang="de-DE" sz="1200" b="1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1" i="0" u="none" strike="noStrike" dirty="0" err="1">
                <a:solidFill>
                  <a:srgbClr val="000000"/>
                </a:solidFill>
                <a:latin typeface="Nunito"/>
              </a:rPr>
              <a:t>have</a:t>
            </a:r>
            <a:r>
              <a:rPr lang="de-DE" sz="1200" b="1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1" i="0" u="none" strike="noStrike" dirty="0" err="1">
                <a:solidFill>
                  <a:srgbClr val="000000"/>
                </a:solidFill>
                <a:latin typeface="Nunito"/>
              </a:rPr>
              <a:t>we</a:t>
            </a:r>
            <a:r>
              <a:rPr lang="de-DE" sz="1200" b="1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1" i="0" u="none" strike="noStrike" dirty="0" err="1">
                <a:solidFill>
                  <a:srgbClr val="000000"/>
                </a:solidFill>
                <a:latin typeface="Nunito"/>
              </a:rPr>
              <a:t>actually</a:t>
            </a:r>
            <a:r>
              <a:rPr lang="de-DE" sz="1200" b="1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1" i="0" u="none" strike="noStrike" dirty="0" err="1">
                <a:solidFill>
                  <a:srgbClr val="000000"/>
                </a:solidFill>
                <a:latin typeface="Nunito"/>
              </a:rPr>
              <a:t>achieved</a:t>
            </a:r>
            <a:r>
              <a:rPr lang="de-DE" sz="1200" b="1" i="0" u="none" strike="noStrike" dirty="0">
                <a:solidFill>
                  <a:srgbClr val="000000"/>
                </a:solidFill>
                <a:latin typeface="Nunito"/>
              </a:rPr>
              <a:t>?</a:t>
            </a:r>
            <a:r>
              <a:rPr lang="de-DE" sz="1200" b="0" i="0" dirty="0">
                <a:solidFill>
                  <a:srgbClr val="444444"/>
                </a:solidFill>
                <a:latin typeface="Nunito"/>
              </a:rPr>
              <a:t>​</a:t>
            </a:r>
            <a:endParaRPr dirty="0"/>
          </a:p>
          <a:p>
            <a:pPr algn="l" rtl="0">
              <a:buFont typeface="Arial"/>
              <a:buChar char="•"/>
              <a:defRPr/>
            </a:pPr>
            <a:r>
              <a:rPr lang="de-DE" sz="1200" b="0" i="0" u="none" strike="noStrike" dirty="0" err="1">
                <a:solidFill>
                  <a:srgbClr val="000000"/>
                </a:solidFill>
                <a:latin typeface="Nunito"/>
              </a:rPr>
              <a:t>Results</a:t>
            </a: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, </a:t>
            </a:r>
            <a:r>
              <a:rPr lang="de-DE" sz="1200" b="0" i="0" u="none" strike="noStrike" dirty="0" err="1">
                <a:solidFill>
                  <a:srgbClr val="000000"/>
                </a:solidFill>
                <a:latin typeface="Nunito"/>
              </a:rPr>
              <a:t>insights</a:t>
            </a: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, </a:t>
            </a:r>
            <a:r>
              <a:rPr lang="de-DE" sz="1200" b="0" i="0" u="none" strike="noStrike" dirty="0" err="1">
                <a:solidFill>
                  <a:srgbClr val="000000"/>
                </a:solidFill>
                <a:latin typeface="Nunito"/>
              </a:rPr>
              <a:t>new</a:t>
            </a: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0" i="0" u="none" strike="noStrike" dirty="0" err="1">
                <a:solidFill>
                  <a:srgbClr val="000000"/>
                </a:solidFill>
                <a:latin typeface="Nunito"/>
              </a:rPr>
              <a:t>perspectives</a:t>
            </a: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, </a:t>
            </a:r>
            <a:r>
              <a:rPr lang="en-US" sz="1200" b="0" i="0" dirty="0">
                <a:solidFill>
                  <a:srgbClr val="444444"/>
                </a:solidFill>
                <a:latin typeface="Nunito"/>
              </a:rPr>
              <a:t>collaborations.​</a:t>
            </a:r>
            <a:endParaRPr dirty="0"/>
          </a:p>
          <a:p>
            <a:pPr algn="l" rtl="0">
              <a:buFont typeface="Arial"/>
              <a:buChar char="•"/>
              <a:defRPr/>
            </a:pPr>
            <a:r>
              <a:rPr lang="de-DE" sz="1200" b="1" i="0" u="none" strike="noStrike" dirty="0" err="1">
                <a:solidFill>
                  <a:srgbClr val="000000"/>
                </a:solidFill>
                <a:latin typeface="Nunito"/>
              </a:rPr>
              <a:t>What</a:t>
            </a:r>
            <a:r>
              <a:rPr lang="de-DE" sz="1200" b="1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1" i="0" u="none" strike="noStrike" dirty="0" err="1">
                <a:solidFill>
                  <a:srgbClr val="000000"/>
                </a:solidFill>
                <a:latin typeface="Nunito"/>
              </a:rPr>
              <a:t>is</a:t>
            </a:r>
            <a:r>
              <a:rPr lang="de-DE" sz="1200" b="1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1" i="0" u="none" strike="noStrike" dirty="0" err="1">
                <a:solidFill>
                  <a:srgbClr val="000000"/>
                </a:solidFill>
                <a:latin typeface="Nunito"/>
              </a:rPr>
              <a:t>currently</a:t>
            </a:r>
            <a:r>
              <a:rPr lang="de-DE" sz="1200" b="1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1" i="0" u="none" strike="noStrike" dirty="0" err="1">
                <a:solidFill>
                  <a:srgbClr val="000000"/>
                </a:solidFill>
                <a:latin typeface="Nunito"/>
              </a:rPr>
              <a:t>holding</a:t>
            </a:r>
            <a:r>
              <a:rPr lang="de-DE" sz="1200" b="1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1" i="0" u="none" strike="noStrike" dirty="0" err="1">
                <a:solidFill>
                  <a:srgbClr val="000000"/>
                </a:solidFill>
                <a:latin typeface="Nunito"/>
              </a:rPr>
              <a:t>us</a:t>
            </a:r>
            <a:r>
              <a:rPr lang="de-DE" sz="1200" b="1" i="0" u="none" strike="noStrike" dirty="0">
                <a:solidFill>
                  <a:srgbClr val="000000"/>
                </a:solidFill>
                <a:latin typeface="Nunito"/>
              </a:rPr>
              <a:t> back?</a:t>
            </a:r>
            <a:r>
              <a:rPr lang="de-DE" sz="1200" b="0" i="0" dirty="0">
                <a:solidFill>
                  <a:srgbClr val="444444"/>
                </a:solidFill>
                <a:latin typeface="Nunito"/>
              </a:rPr>
              <a:t>​</a:t>
            </a:r>
            <a:endParaRPr dirty="0"/>
          </a:p>
          <a:p>
            <a:pPr algn="l" rtl="0">
              <a:buFont typeface="Arial"/>
              <a:buChar char="•"/>
              <a:defRPr/>
            </a:pPr>
            <a:r>
              <a:rPr lang="de-DE" sz="1200" b="0" i="0" u="none" strike="noStrike" dirty="0" err="1">
                <a:solidFill>
                  <a:srgbClr val="000000"/>
                </a:solidFill>
                <a:latin typeface="Nunito"/>
              </a:rPr>
              <a:t>Unresolved</a:t>
            </a: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0" i="0" u="none" strike="noStrike" dirty="0" err="1">
                <a:solidFill>
                  <a:srgbClr val="000000"/>
                </a:solidFill>
                <a:latin typeface="Nunito"/>
              </a:rPr>
              <a:t>issues</a:t>
            </a: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, </a:t>
            </a:r>
            <a:r>
              <a:rPr lang="de-DE" sz="1200" b="0" i="0" u="none" strike="noStrike" dirty="0" err="1">
                <a:solidFill>
                  <a:srgbClr val="000000"/>
                </a:solidFill>
                <a:latin typeface="Nunito"/>
              </a:rPr>
              <a:t>uncertainties</a:t>
            </a: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, </a:t>
            </a:r>
            <a:r>
              <a:rPr lang="de-DE" sz="1200" b="0" i="0" u="none" strike="noStrike" dirty="0" err="1">
                <a:solidFill>
                  <a:srgbClr val="000000"/>
                </a:solidFill>
                <a:latin typeface="Nunito"/>
              </a:rPr>
              <a:t>structural</a:t>
            </a: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0" i="0" u="none" strike="noStrike" dirty="0" err="1">
                <a:solidFill>
                  <a:srgbClr val="000000"/>
                </a:solidFill>
                <a:latin typeface="Nunito"/>
              </a:rPr>
              <a:t>or</a:t>
            </a: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 organisational </a:t>
            </a:r>
            <a:r>
              <a:rPr lang="en-US" sz="1200" b="0" i="0" dirty="0">
                <a:solidFill>
                  <a:srgbClr val="444444"/>
                </a:solidFill>
                <a:latin typeface="Nunito"/>
              </a:rPr>
              <a:t>hurdles​.</a:t>
            </a:r>
            <a:endParaRPr dirty="0"/>
          </a:p>
          <a:p>
            <a:pPr algn="l" rtl="0">
              <a:buFont typeface="Arial"/>
              <a:buChar char="•"/>
              <a:defRPr/>
            </a:pPr>
            <a:r>
              <a:rPr lang="de-DE" sz="1200" b="1" i="0" u="none" strike="noStrike" dirty="0" err="1">
                <a:solidFill>
                  <a:srgbClr val="000000"/>
                </a:solidFill>
                <a:latin typeface="Nunito"/>
              </a:rPr>
              <a:t>Where</a:t>
            </a:r>
            <a:r>
              <a:rPr lang="de-DE" sz="1200" b="1" i="0" u="none" strike="noStrike" dirty="0">
                <a:solidFill>
                  <a:srgbClr val="000000"/>
                </a:solidFill>
                <a:latin typeface="Nunito"/>
              </a:rPr>
              <a:t> do </a:t>
            </a:r>
            <a:r>
              <a:rPr lang="de-DE" sz="1200" b="1" i="0" u="none" strike="noStrike" dirty="0" err="1">
                <a:solidFill>
                  <a:srgbClr val="000000"/>
                </a:solidFill>
                <a:latin typeface="Nunito"/>
              </a:rPr>
              <a:t>we</a:t>
            </a:r>
            <a:r>
              <a:rPr lang="de-DE" sz="1200" b="1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1" i="0" u="none" strike="noStrike" dirty="0" err="1">
                <a:solidFill>
                  <a:srgbClr val="000000"/>
                </a:solidFill>
                <a:latin typeface="Nunito"/>
              </a:rPr>
              <a:t>need</a:t>
            </a:r>
            <a:r>
              <a:rPr lang="de-DE" sz="1200" b="1" i="0" u="none" strike="noStrike" dirty="0">
                <a:solidFill>
                  <a:srgbClr val="000000"/>
                </a:solidFill>
                <a:latin typeface="Nunito"/>
              </a:rPr>
              <a:t> support </a:t>
            </a:r>
            <a:r>
              <a:rPr lang="de-DE" sz="1200" b="1" i="0" u="none" strike="noStrike" dirty="0" err="1">
                <a:solidFill>
                  <a:srgbClr val="000000"/>
                </a:solidFill>
                <a:latin typeface="Nunito"/>
              </a:rPr>
              <a:t>to</a:t>
            </a:r>
            <a:r>
              <a:rPr lang="de-DE" sz="1200" b="1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1" i="0" u="none" strike="noStrike" dirty="0" err="1">
                <a:solidFill>
                  <a:srgbClr val="000000"/>
                </a:solidFill>
                <a:latin typeface="Nunito"/>
              </a:rPr>
              <a:t>ensure</a:t>
            </a:r>
            <a:r>
              <a:rPr lang="de-DE" sz="1200" b="1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1" i="0" u="none" strike="noStrike" dirty="0" err="1">
                <a:solidFill>
                  <a:srgbClr val="000000"/>
                </a:solidFill>
                <a:latin typeface="Nunito"/>
              </a:rPr>
              <a:t>continued</a:t>
            </a:r>
            <a:r>
              <a:rPr lang="de-DE" sz="1200" b="1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1" i="0" u="none" strike="noStrike" dirty="0" err="1">
                <a:solidFill>
                  <a:srgbClr val="000000"/>
                </a:solidFill>
                <a:latin typeface="Nunito"/>
              </a:rPr>
              <a:t>success</a:t>
            </a:r>
            <a:r>
              <a:rPr lang="de-DE" sz="1200" b="0" i="0" dirty="0">
                <a:solidFill>
                  <a:srgbClr val="444444"/>
                </a:solidFill>
                <a:latin typeface="Nunito"/>
              </a:rPr>
              <a:t>?</a:t>
            </a:r>
            <a:endParaRPr dirty="0"/>
          </a:p>
          <a:p>
            <a:pPr algn="l" rtl="0">
              <a:buFont typeface="Arial"/>
              <a:buChar char="•"/>
              <a:defRPr/>
            </a:pP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Resources, </a:t>
            </a:r>
            <a:r>
              <a:rPr lang="de-DE" sz="1200" b="0" i="0" u="none" strike="noStrike" dirty="0" err="1">
                <a:solidFill>
                  <a:srgbClr val="000000"/>
                </a:solidFill>
                <a:latin typeface="Nunito"/>
              </a:rPr>
              <a:t>contacts</a:t>
            </a: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, </a:t>
            </a:r>
            <a:r>
              <a:rPr lang="de-DE" sz="1200" b="0" i="0" u="none" strike="noStrike" dirty="0" err="1">
                <a:solidFill>
                  <a:srgbClr val="000000"/>
                </a:solidFill>
                <a:latin typeface="Nunito"/>
              </a:rPr>
              <a:t>funding</a:t>
            </a: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0" i="0" u="none" strike="noStrike" dirty="0" err="1">
                <a:solidFill>
                  <a:srgbClr val="000000"/>
                </a:solidFill>
                <a:latin typeface="Nunito"/>
              </a:rPr>
              <a:t>opportunities</a:t>
            </a: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, internal </a:t>
            </a:r>
            <a:r>
              <a:rPr lang="en-US" sz="1200" b="0" i="0" dirty="0">
                <a:solidFill>
                  <a:srgbClr val="444444"/>
                </a:solidFill>
                <a:latin typeface="Nunito"/>
              </a:rPr>
              <a:t>coordination.</a:t>
            </a:r>
            <a:endParaRPr dirty="0"/>
          </a:p>
          <a:p>
            <a:pPr algn="l" rtl="0">
              <a:buFont typeface="Arial"/>
              <a:buChar char="•"/>
              <a:defRPr/>
            </a:pPr>
            <a:r>
              <a:rPr lang="de-DE" sz="1200" b="1" i="0" u="none" strike="noStrike" dirty="0" err="1">
                <a:solidFill>
                  <a:srgbClr val="000000"/>
                </a:solidFill>
                <a:latin typeface="Nunito"/>
              </a:rPr>
              <a:t>What</a:t>
            </a:r>
            <a:r>
              <a:rPr lang="de-DE" sz="1200" b="1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1" i="0" u="none" strike="noStrike" dirty="0" err="1">
                <a:solidFill>
                  <a:srgbClr val="000000"/>
                </a:solidFill>
                <a:latin typeface="Nunito"/>
              </a:rPr>
              <a:t>are</a:t>
            </a:r>
            <a:r>
              <a:rPr lang="de-DE" sz="1200" b="1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1" i="0" u="none" strike="noStrike" dirty="0" err="1">
                <a:solidFill>
                  <a:srgbClr val="000000"/>
                </a:solidFill>
                <a:latin typeface="Nunito"/>
              </a:rPr>
              <a:t>the</a:t>
            </a:r>
            <a:r>
              <a:rPr lang="de-DE" sz="1200" b="1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1" i="0" u="none" strike="noStrike" dirty="0" err="1">
                <a:solidFill>
                  <a:srgbClr val="000000"/>
                </a:solidFill>
                <a:latin typeface="Nunito"/>
              </a:rPr>
              <a:t>next</a:t>
            </a:r>
            <a:r>
              <a:rPr lang="de-DE" sz="1200" b="1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1" i="0" u="none" strike="noStrike" dirty="0" err="1">
                <a:solidFill>
                  <a:srgbClr val="000000"/>
                </a:solidFill>
                <a:latin typeface="Nunito"/>
              </a:rPr>
              <a:t>steps</a:t>
            </a:r>
            <a:r>
              <a:rPr lang="de-DE" sz="1200" b="0" i="0" dirty="0">
                <a:solidFill>
                  <a:srgbClr val="444444"/>
                </a:solidFill>
                <a:latin typeface="Nunito"/>
              </a:rPr>
              <a:t>?</a:t>
            </a:r>
            <a:endParaRPr dirty="0"/>
          </a:p>
          <a:p>
            <a:pPr algn="l" rtl="0">
              <a:buFont typeface="Arial"/>
              <a:buChar char="•"/>
              <a:defRPr/>
            </a:pPr>
            <a:r>
              <a:rPr lang="de-DE" sz="1200" b="0" i="0" u="none" strike="noStrike" dirty="0" err="1">
                <a:solidFill>
                  <a:srgbClr val="000000"/>
                </a:solidFill>
                <a:latin typeface="Nunito"/>
              </a:rPr>
              <a:t>Specific</a:t>
            </a: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en-US" sz="1200" b="0" i="0" dirty="0">
                <a:solidFill>
                  <a:srgbClr val="444444"/>
                </a:solidFill>
                <a:latin typeface="Nunito"/>
              </a:rPr>
              <a:t>agreements.</a:t>
            </a:r>
            <a:endParaRPr dirty="0"/>
          </a:p>
          <a:p>
            <a:pPr algn="l" rtl="0">
              <a:buFont typeface="Arial"/>
              <a:buChar char="•"/>
              <a:defRPr/>
            </a:pPr>
            <a:r>
              <a:rPr lang="en-US" sz="1200" b="0" i="0" dirty="0">
                <a:solidFill>
                  <a:srgbClr val="444444"/>
                </a:solidFill>
                <a:latin typeface="Nunito"/>
              </a:rPr>
              <a:t>Responsibilities.</a:t>
            </a:r>
            <a:endParaRPr dirty="0"/>
          </a:p>
          <a:p>
            <a:pPr algn="l" rtl="0">
              <a:buFont typeface="Arial"/>
              <a:buChar char="•"/>
              <a:defRPr/>
            </a:pP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Timet</a:t>
            </a:r>
            <a:r>
              <a:rPr lang="en-US" sz="1200" b="0" i="0" dirty="0">
                <a:solidFill>
                  <a:srgbClr val="444444"/>
                </a:solidFill>
                <a:latin typeface="Nunito"/>
              </a:rPr>
              <a:t>able.</a:t>
            </a:r>
            <a:endParaRPr dirty="0"/>
          </a:p>
          <a:p>
            <a:pPr marL="228600" indent="0" algn="l" rtl="0">
              <a:buFont typeface="Arial"/>
              <a:buNone/>
              <a:defRPr/>
            </a:pPr>
            <a:endParaRPr dirty="0"/>
          </a:p>
          <a:p>
            <a:pPr algn="l" rtl="0">
              <a:buNone/>
              <a:defRPr/>
            </a:pPr>
            <a:r>
              <a:rPr lang="de-DE" b="1" i="0" u="none" strike="noStrike" dirty="0" err="1">
                <a:solidFill>
                  <a:srgbClr val="000000"/>
                </a:solidFill>
                <a:latin typeface="Nunito"/>
              </a:rPr>
              <a:t>Objective</a:t>
            </a:r>
            <a:r>
              <a:rPr lang="de-DE" b="0" i="0" dirty="0">
                <a:solidFill>
                  <a:srgbClr val="444444"/>
                </a:solidFill>
                <a:latin typeface="Nunito"/>
              </a:rPr>
              <a:t>​</a:t>
            </a:r>
            <a:endParaRPr dirty="0"/>
          </a:p>
          <a:p>
            <a:pPr algn="l" rtl="0">
              <a:buFont typeface="Arial"/>
              <a:buChar char="•"/>
              <a:defRPr/>
            </a:pP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Conduct a </a:t>
            </a:r>
            <a:r>
              <a:rPr lang="de-DE" sz="1200" b="0" i="0" u="none" strike="noStrike" dirty="0" err="1">
                <a:solidFill>
                  <a:srgbClr val="000000"/>
                </a:solidFill>
                <a:latin typeface="Nunito"/>
              </a:rPr>
              <a:t>joint</a:t>
            </a: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0" i="0" u="none" strike="noStrike" dirty="0" err="1">
                <a:solidFill>
                  <a:srgbClr val="000000"/>
                </a:solidFill>
                <a:latin typeface="Nunito"/>
              </a:rPr>
              <a:t>assessment</a:t>
            </a: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0" i="0" u="none" strike="noStrike" dirty="0" err="1">
                <a:solidFill>
                  <a:srgbClr val="000000"/>
                </a:solidFill>
                <a:latin typeface="Nunito"/>
              </a:rPr>
              <a:t>of</a:t>
            </a: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0" i="0" u="none" strike="noStrike" dirty="0" err="1">
                <a:solidFill>
                  <a:srgbClr val="000000"/>
                </a:solidFill>
                <a:latin typeface="Nunito"/>
              </a:rPr>
              <a:t>the</a:t>
            </a: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0" i="0" u="none" strike="noStrike" dirty="0" err="1">
                <a:solidFill>
                  <a:srgbClr val="000000"/>
                </a:solidFill>
                <a:latin typeface="Nunito"/>
              </a:rPr>
              <a:t>current</a:t>
            </a: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0" i="0" u="none" strike="noStrike" dirty="0" err="1">
                <a:solidFill>
                  <a:srgbClr val="000000"/>
                </a:solidFill>
                <a:latin typeface="Nunito"/>
              </a:rPr>
              <a:t>situation</a:t>
            </a:r>
            <a:r>
              <a:rPr lang="en-US" sz="1200" b="0" i="0" dirty="0">
                <a:solidFill>
                  <a:srgbClr val="444444"/>
                </a:solidFill>
                <a:latin typeface="Nunito"/>
              </a:rPr>
              <a:t>.</a:t>
            </a:r>
            <a:endParaRPr dirty="0"/>
          </a:p>
          <a:p>
            <a:pPr algn="l" rtl="0">
              <a:buFont typeface="Arial"/>
              <a:buChar char="•"/>
              <a:defRPr/>
            </a:pPr>
            <a:r>
              <a:rPr lang="de-DE" sz="1200" b="0" i="0" u="none" strike="noStrike" dirty="0" err="1">
                <a:solidFill>
                  <a:srgbClr val="000000"/>
                </a:solidFill>
                <a:latin typeface="Nunito"/>
              </a:rPr>
              <a:t>Establish</a:t>
            </a: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 a </a:t>
            </a:r>
            <a:r>
              <a:rPr lang="de-DE" sz="1200" b="0" i="0" u="none" strike="noStrike" dirty="0" err="1">
                <a:solidFill>
                  <a:srgbClr val="000000"/>
                </a:solidFill>
                <a:latin typeface="Nunito"/>
              </a:rPr>
              <a:t>commitment</a:t>
            </a: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0" i="0" u="none" strike="noStrike" dirty="0" err="1">
                <a:solidFill>
                  <a:srgbClr val="000000"/>
                </a:solidFill>
                <a:latin typeface="Nunito"/>
              </a:rPr>
              <a:t>to</a:t>
            </a: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0" i="0" u="none" strike="noStrike" dirty="0" err="1">
                <a:solidFill>
                  <a:srgbClr val="000000"/>
                </a:solidFill>
                <a:latin typeface="Nunito"/>
              </a:rPr>
              <a:t>ongoing</a:t>
            </a: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1" i="0" u="none" strike="noStrike" dirty="0" err="1">
                <a:solidFill>
                  <a:srgbClr val="000000"/>
                </a:solidFill>
                <a:latin typeface="Nunito"/>
              </a:rPr>
              <a:t>work</a:t>
            </a:r>
            <a:r>
              <a:rPr lang="de-DE" sz="1200" b="1" i="0" u="none" strike="noStrike" dirty="0">
                <a:solidFill>
                  <a:srgbClr val="000000"/>
                </a:solidFill>
                <a:latin typeface="Nunito"/>
              </a:rPr>
              <a:t> and </a:t>
            </a:r>
            <a:r>
              <a:rPr lang="de-DE" sz="1200" b="1" i="0" u="none" strike="noStrike" dirty="0" err="1">
                <a:solidFill>
                  <a:srgbClr val="000000"/>
                </a:solidFill>
                <a:latin typeface="Nunito"/>
              </a:rPr>
              <a:t>implementation</a:t>
            </a:r>
            <a:r>
              <a:rPr lang="en-US" sz="1200" b="0" i="0" dirty="0">
                <a:solidFill>
                  <a:srgbClr val="444444"/>
                </a:solidFill>
                <a:latin typeface="Nunito"/>
              </a:rPr>
              <a:t>.</a:t>
            </a:r>
            <a:br>
              <a:rPr lang="en-US" sz="1200" b="0" i="0" dirty="0">
                <a:solidFill>
                  <a:srgbClr val="444444"/>
                </a:solidFill>
                <a:latin typeface="Nunito"/>
              </a:rPr>
            </a:br>
            <a:r>
              <a:rPr lang="en-US" sz="1200" b="0" i="0" dirty="0">
                <a:solidFill>
                  <a:srgbClr val="444444"/>
                </a:solidFill>
                <a:latin typeface="Nunito"/>
              </a:rPr>
              <a:t>​</a:t>
            </a:r>
            <a:endParaRPr dirty="0"/>
          </a:p>
          <a:p>
            <a:pPr algn="l" rtl="0">
              <a:buNone/>
              <a:defRPr/>
            </a:pPr>
            <a:r>
              <a:rPr lang="de-DE" b="0" i="0" dirty="0">
                <a:solidFill>
                  <a:srgbClr val="444444"/>
                </a:solidFill>
                <a:latin typeface="Nunito"/>
              </a:rPr>
              <a:t>Transition​</a:t>
            </a:r>
            <a:endParaRPr dirty="0"/>
          </a:p>
          <a:p>
            <a:pPr algn="l" rtl="0">
              <a:buFont typeface="Arial"/>
              <a:buChar char="•"/>
              <a:defRPr/>
            </a:pP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On </a:t>
            </a:r>
            <a:r>
              <a:rPr lang="de-DE" sz="1200" b="0" i="0" u="none" strike="noStrike" dirty="0" err="1">
                <a:solidFill>
                  <a:srgbClr val="000000"/>
                </a:solidFill>
                <a:latin typeface="Nunito"/>
              </a:rPr>
              <a:t>this</a:t>
            </a: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0" i="0" u="none" strike="noStrike" dirty="0" err="1">
                <a:solidFill>
                  <a:srgbClr val="000000"/>
                </a:solidFill>
                <a:latin typeface="Nunito"/>
              </a:rPr>
              <a:t>basis</a:t>
            </a: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, </a:t>
            </a:r>
            <a:r>
              <a:rPr lang="de-DE" sz="1200" b="0" i="0" u="none" strike="noStrike" dirty="0" err="1">
                <a:solidFill>
                  <a:srgbClr val="000000"/>
                </a:solidFill>
                <a:latin typeface="Nunito"/>
              </a:rPr>
              <a:t>we</a:t>
            </a: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0" i="0" u="none" strike="noStrike" dirty="0" err="1">
                <a:solidFill>
                  <a:srgbClr val="000000"/>
                </a:solidFill>
                <a:latin typeface="Nunito"/>
              </a:rPr>
              <a:t>can</a:t>
            </a: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0" i="0" u="none" strike="noStrike" dirty="0" err="1">
                <a:solidFill>
                  <a:srgbClr val="000000"/>
                </a:solidFill>
                <a:latin typeface="Nunito"/>
              </a:rPr>
              <a:t>now</a:t>
            </a: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0" i="0" u="none" strike="noStrike" dirty="0" err="1">
                <a:solidFill>
                  <a:srgbClr val="000000"/>
                </a:solidFill>
                <a:latin typeface="Nunito"/>
              </a:rPr>
              <a:t>set</a:t>
            </a: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en-US" sz="1200" b="0" i="0" dirty="0">
                <a:solidFill>
                  <a:srgbClr val="444444"/>
                </a:solidFill>
                <a:latin typeface="Nunito"/>
              </a:rPr>
              <a:t>out</a:t>
            </a:r>
            <a:br>
              <a:rPr lang="en-US" sz="1200" b="0" i="0" dirty="0">
                <a:solidFill>
                  <a:srgbClr val="444444"/>
                </a:solidFill>
                <a:latin typeface="Nunito"/>
              </a:rPr>
            </a:br>
            <a:r>
              <a:rPr lang="de-DE" sz="1200" b="0" i="0" u="none" strike="noStrike" dirty="0" err="1">
                <a:solidFill>
                  <a:srgbClr val="000000"/>
                </a:solidFill>
                <a:latin typeface="Nunito"/>
              </a:rPr>
              <a:t>how</a:t>
            </a: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0" i="0" u="none" strike="noStrike" dirty="0" err="1">
                <a:solidFill>
                  <a:srgbClr val="000000"/>
                </a:solidFill>
                <a:latin typeface="Nunito"/>
              </a:rPr>
              <a:t>we</a:t>
            </a: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 will </a:t>
            </a:r>
            <a:r>
              <a:rPr lang="de-DE" sz="1200" b="0" i="0" u="none" strike="noStrike" dirty="0" err="1">
                <a:solidFill>
                  <a:srgbClr val="000000"/>
                </a:solidFill>
                <a:latin typeface="Nunito"/>
              </a:rPr>
              <a:t>specifically</a:t>
            </a: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0" i="0" u="none" strike="noStrike" dirty="0" err="1">
                <a:solidFill>
                  <a:srgbClr val="000000"/>
                </a:solidFill>
                <a:latin typeface="Nunito"/>
              </a:rPr>
              <a:t>continue</a:t>
            </a: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0" i="0" u="none" strike="noStrike" dirty="0" err="1">
                <a:solidFill>
                  <a:srgbClr val="000000"/>
                </a:solidFill>
                <a:latin typeface="Nunito"/>
              </a:rPr>
              <a:t>our</a:t>
            </a: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0" i="0" u="none" strike="noStrike" dirty="0" err="1">
                <a:solidFill>
                  <a:srgbClr val="000000"/>
                </a:solidFill>
                <a:latin typeface="Nunito"/>
              </a:rPr>
              <a:t>collaboration</a:t>
            </a: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 and </a:t>
            </a:r>
            <a:r>
              <a:rPr lang="de-DE" sz="1200" b="1" i="0" u="none" strike="noStrike" dirty="0" err="1">
                <a:solidFill>
                  <a:srgbClr val="000000"/>
                </a:solidFill>
                <a:latin typeface="Nunito"/>
              </a:rPr>
              <a:t>put</a:t>
            </a:r>
            <a:r>
              <a:rPr lang="de-DE" sz="1200" b="1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0" i="0" u="none" strike="noStrike" dirty="0" err="1">
                <a:solidFill>
                  <a:srgbClr val="000000"/>
                </a:solidFill>
                <a:latin typeface="Nunito"/>
              </a:rPr>
              <a:t>the</a:t>
            </a: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0" i="0" u="none" strike="noStrike" dirty="0" err="1">
                <a:solidFill>
                  <a:srgbClr val="000000"/>
                </a:solidFill>
                <a:latin typeface="Nunito"/>
              </a:rPr>
              <a:t>ideas</a:t>
            </a: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0" i="0" u="none" strike="noStrike" dirty="0" err="1">
                <a:solidFill>
                  <a:srgbClr val="000000"/>
                </a:solidFill>
                <a:latin typeface="Nunito"/>
              </a:rPr>
              <a:t>developed</a:t>
            </a: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0" i="0" u="none" strike="noStrike" dirty="0" err="1">
                <a:solidFill>
                  <a:srgbClr val="000000"/>
                </a:solidFill>
                <a:latin typeface="Nunito"/>
              </a:rPr>
              <a:t>into</a:t>
            </a: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1" i="0" u="none" strike="noStrike" dirty="0" err="1">
                <a:solidFill>
                  <a:srgbClr val="000000"/>
                </a:solidFill>
                <a:latin typeface="Nunito"/>
              </a:rPr>
              <a:t>practice</a:t>
            </a: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 in a </a:t>
            </a:r>
            <a:r>
              <a:rPr lang="de-DE" sz="1200" b="0" i="0" u="none" strike="noStrike" dirty="0" err="1">
                <a:solidFill>
                  <a:srgbClr val="000000"/>
                </a:solidFill>
                <a:latin typeface="Nunito"/>
              </a:rPr>
              <a:t>sustainable</a:t>
            </a: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0" i="0" u="none" strike="noStrike" dirty="0" err="1">
                <a:solidFill>
                  <a:srgbClr val="000000"/>
                </a:solidFill>
                <a:latin typeface="Nunito"/>
              </a:rPr>
              <a:t>manner</a:t>
            </a:r>
            <a:r>
              <a:rPr lang="en-US" sz="1200" b="0" i="0" dirty="0">
                <a:solidFill>
                  <a:srgbClr val="444444"/>
                </a:solidFill>
                <a:latin typeface="Nunito"/>
              </a:rPr>
              <a:t>.</a:t>
            </a:r>
            <a:endParaRPr dirty="0"/>
          </a:p>
          <a:p>
            <a:pPr algn="l" rtl="0">
              <a:buFont typeface="Arial"/>
              <a:buChar char="•"/>
              <a:defRPr/>
            </a:pP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This </a:t>
            </a:r>
            <a:r>
              <a:rPr lang="de-DE" sz="1200" b="0" i="0" u="none" strike="noStrike" dirty="0" err="1">
                <a:solidFill>
                  <a:srgbClr val="000000"/>
                </a:solidFill>
                <a:latin typeface="Nunito"/>
              </a:rPr>
              <a:t>marks</a:t>
            </a: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0" i="0" u="none" strike="noStrike" dirty="0" err="1">
                <a:solidFill>
                  <a:srgbClr val="000000"/>
                </a:solidFill>
                <a:latin typeface="Nunito"/>
              </a:rPr>
              <a:t>the</a:t>
            </a: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 end </a:t>
            </a:r>
            <a:r>
              <a:rPr lang="de-DE" sz="1200" b="0" i="0" u="none" strike="noStrike" dirty="0" err="1">
                <a:solidFill>
                  <a:srgbClr val="000000"/>
                </a:solidFill>
                <a:latin typeface="Nunito"/>
              </a:rPr>
              <a:t>of</a:t>
            </a: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0" i="0" u="none" strike="noStrike" dirty="0" err="1">
                <a:solidFill>
                  <a:srgbClr val="000000"/>
                </a:solidFill>
                <a:latin typeface="Nunito"/>
              </a:rPr>
              <a:t>this</a:t>
            </a: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0" i="0" u="none" strike="noStrike" dirty="0" err="1">
                <a:solidFill>
                  <a:srgbClr val="000000"/>
                </a:solidFill>
                <a:latin typeface="Nunito"/>
              </a:rPr>
              <a:t>session</a:t>
            </a: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. </a:t>
            </a:r>
            <a:endParaRPr lang="en-US" sz="1200" b="0" i="0" dirty="0">
              <a:solidFill>
                <a:srgbClr val="444444"/>
              </a:solidFill>
              <a:latin typeface="Nunito"/>
            </a:endParaRPr>
          </a:p>
          <a:p>
            <a:pPr>
              <a:defRPr/>
            </a:pPr>
            <a:endParaRPr lang="de-DE" dirty="0">
              <a:latin typeface="Nunito"/>
            </a:endParaRPr>
          </a:p>
          <a:p>
            <a:pPr>
              <a:defRPr/>
            </a:pPr>
            <a:endParaRPr lang="de-DE" dirty="0">
              <a:latin typeface="Nunito"/>
            </a:endParaRPr>
          </a:p>
          <a:p>
            <a:pPr rtl="0">
              <a:defRPr/>
            </a:pPr>
            <a:endParaRPr lang="en-US" dirty="0">
              <a:latin typeface="Nunito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de-DE" u="sng" dirty="0">
                <a:latin typeface="Nunito"/>
              </a:rPr>
              <a:t>Image </a:t>
            </a:r>
            <a:r>
              <a:rPr lang="de-DE" u="sng" dirty="0" err="1">
                <a:latin typeface="Nunito"/>
              </a:rPr>
              <a:t>sources</a:t>
            </a: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de-DE" dirty="0" err="1">
                <a:latin typeface="Nunito"/>
              </a:rPr>
              <a:t>Photo</a:t>
            </a:r>
            <a:r>
              <a:rPr lang="de-DE" dirty="0">
                <a:latin typeface="Nunito"/>
              </a:rPr>
              <a:t>: </a:t>
            </a:r>
            <a:r>
              <a:rPr lang="de-DE" dirty="0" err="1">
                <a:latin typeface="Nunito"/>
              </a:rPr>
              <a:t>Unsplash</a:t>
            </a:r>
            <a:endParaRPr lang="de-DE" dirty="0">
              <a:latin typeface="Nunito"/>
            </a:endParaRPr>
          </a:p>
          <a:p>
            <a:pPr>
              <a:defRPr/>
            </a:pPr>
            <a:endParaRPr lang="en-US" dirty="0">
              <a:latin typeface="Nunito"/>
            </a:endParaRPr>
          </a:p>
          <a:p>
            <a:pPr>
              <a:defRPr/>
            </a:pPr>
            <a:endParaRPr lang="de-DE" dirty="0"/>
          </a:p>
        </p:txBody>
      </p:sp>
      <p:sp>
        <p:nvSpPr>
          <p:cNvPr id="1535898599" name="Foliennummernplatzhalter 3"/>
          <p:cNvSpPr>
            <a:spLocks noGrp="1"/>
          </p:cNvSpPr>
          <p:nvPr>
            <p:ph type="sldNum" idx="12"/>
          </p:nvPr>
        </p:nvSpPr>
        <p:spPr bwMode="auto"/>
        <p:txBody>
          <a:bodyPr/>
          <a:lstStyle/>
          <a:p>
            <a:pPr marL="0" marR="0" lvl="0" indent="0" algn="r" defTabSz="9144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defRPr/>
            </a:pPr>
            <a:fld id="{00000000-1234-1234-1234-123412341234}" type="slidenum">
              <a:rPr lang="en-US" sz="1200" b="0" i="0" u="none" strike="noStrike" cap="none" spc="0">
                <a:ln>
                  <a:noFill/>
                </a:ln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20</a:t>
            </a:fld>
            <a:endParaRPr lang="en-US" sz="1200" b="0" i="0" u="none" strike="noStrike" cap="none" spc="0">
              <a:ln>
                <a:noFill/>
              </a:ln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34C154B6-5E1D-89C6-2339-8F06CA856449}" type="slidenum">
              <a:rPr/>
              <a:t>21</a:t>
            </a:fld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746462059" name="Folienbildplatzhalter 1"/>
          <p:cNvSpPr>
            <a:spLocks noGrp="1" noRot="1" noChangeAspect="1"/>
          </p:cNvSpPr>
          <p:nvPr>
            <p:ph type="sldImg"/>
          </p:nvPr>
        </p:nvSpPr>
        <p:spPr bwMode="auto">
          <a:xfrm>
            <a:off x="481013" y="1279525"/>
            <a:ext cx="6142037" cy="3454400"/>
          </a:xfrm>
        </p:spPr>
      </p:sp>
      <p:sp>
        <p:nvSpPr>
          <p:cNvPr id="608049009" name="Notizenplatzhalt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 lang="de-DE">
              <a:latin typeface="Nunito"/>
            </a:endParaRPr>
          </a:p>
        </p:txBody>
      </p:sp>
      <p:sp>
        <p:nvSpPr>
          <p:cNvPr id="1344597238" name="Foliennummernplatzhalter 3"/>
          <p:cNvSpPr>
            <a:spLocks noGrp="1"/>
          </p:cNvSpPr>
          <p:nvPr>
            <p:ph type="sldNum" idx="12"/>
          </p:nvPr>
        </p:nvSpPr>
        <p:spPr bwMode="auto"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  <a:defRPr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3</a:t>
            </a:fld>
            <a:endParaRPr lang="en-US"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641550691" name="Folienbildplatzhalter 1"/>
          <p:cNvSpPr>
            <a:spLocks noGrp="1" noRot="1" noChangeAspect="1"/>
          </p:cNvSpPr>
          <p:nvPr>
            <p:ph type="sldImg"/>
          </p:nvPr>
        </p:nvSpPr>
        <p:spPr bwMode="auto">
          <a:xfrm>
            <a:off x="481013" y="1279525"/>
            <a:ext cx="6142037" cy="3454400"/>
          </a:xfrm>
        </p:spPr>
      </p:sp>
      <p:sp>
        <p:nvSpPr>
          <p:cNvPr id="2014850825" name="Notizenplatzhalt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 algn="l" rtl="0">
              <a:buNone/>
              <a:defRPr/>
            </a:pPr>
            <a:r>
              <a:rPr lang="en-US" b="1" i="0" u="none" strike="noStrike" dirty="0">
                <a:solidFill>
                  <a:srgbClr val="000000"/>
                </a:solidFill>
                <a:latin typeface="Nunito"/>
              </a:rPr>
              <a:t>“Who’s Who? Introductions and </a:t>
            </a:r>
            <a:r>
              <a:rPr lang="en-US" b="0" i="0" dirty="0">
                <a:solidFill>
                  <a:srgbClr val="444444"/>
                </a:solidFill>
                <a:latin typeface="Nunito"/>
              </a:rPr>
              <a:t>Expectations”​</a:t>
            </a:r>
            <a:endParaRPr dirty="0"/>
          </a:p>
          <a:p>
            <a:pPr algn="l" rtl="0">
              <a:buNone/>
              <a:defRPr/>
            </a:pPr>
            <a:r>
              <a:rPr lang="en-US" b="0" i="0" dirty="0">
                <a:solidFill>
                  <a:srgbClr val="444444"/>
                </a:solidFill>
                <a:latin typeface="Nunito"/>
              </a:rPr>
              <a:t>​</a:t>
            </a:r>
            <a:endParaRPr dirty="0"/>
          </a:p>
          <a:p>
            <a:pPr algn="l" rtl="0">
              <a:buNone/>
              <a:defRPr/>
            </a:pPr>
            <a:r>
              <a:rPr lang="en-US" b="1" i="0" u="none" strike="noStrike" dirty="0">
                <a:solidFill>
                  <a:srgbClr val="000000"/>
                </a:solidFill>
                <a:latin typeface="Nunito"/>
              </a:rPr>
              <a:t>Introduction to the </a:t>
            </a:r>
            <a:r>
              <a:rPr lang="en-US" b="0" i="0" dirty="0">
                <a:solidFill>
                  <a:srgbClr val="444444"/>
                </a:solidFill>
                <a:latin typeface="Nunito"/>
              </a:rPr>
              <a:t>exercise​</a:t>
            </a:r>
            <a:endParaRPr dirty="0"/>
          </a:p>
          <a:p>
            <a:pPr algn="l" rtl="0">
              <a:buFont typeface="Arial"/>
              <a:buChar char="•"/>
              <a:defRPr/>
            </a:pPr>
            <a:r>
              <a:rPr lang="en-US" sz="1200" b="0" i="0" u="none" strike="noStrike" dirty="0">
                <a:solidFill>
                  <a:srgbClr val="000000"/>
                </a:solidFill>
                <a:latin typeface="Nunito"/>
              </a:rPr>
              <a:t>Before we get started, let’s clarify: </a:t>
            </a:r>
            <a:r>
              <a:rPr lang="en-US" sz="1200" b="1" i="0" u="none" strike="noStrike" dirty="0">
                <a:solidFill>
                  <a:srgbClr val="000000"/>
                </a:solidFill>
                <a:latin typeface="Nunito"/>
              </a:rPr>
              <a:t>Who is in the room – and what do you hope to achieve?</a:t>
            </a:r>
            <a:r>
              <a:rPr lang="en-US" sz="1200" b="0" i="0" dirty="0">
                <a:solidFill>
                  <a:srgbClr val="444444"/>
                </a:solidFill>
                <a:latin typeface="Nunito"/>
              </a:rPr>
              <a:t>​</a:t>
            </a:r>
            <a:endParaRPr dirty="0"/>
          </a:p>
          <a:p>
            <a:pPr algn="l" rtl="0">
              <a:buFont typeface="Arial"/>
              <a:buChar char="•"/>
              <a:defRPr/>
            </a:pPr>
            <a:r>
              <a:rPr lang="en-US" sz="1200" b="0" i="0" u="none" strike="noStrike" dirty="0">
                <a:solidFill>
                  <a:srgbClr val="000000"/>
                </a:solidFill>
                <a:latin typeface="Nunito"/>
              </a:rPr>
              <a:t>The aim is to identify </a:t>
            </a:r>
            <a:r>
              <a:rPr lang="en-US" sz="1200" b="1" i="0" u="none" strike="noStrike" dirty="0">
                <a:solidFill>
                  <a:srgbClr val="000000"/>
                </a:solidFill>
                <a:latin typeface="Nunito"/>
              </a:rPr>
              <a:t>skills, backgrounds and expectations</a:t>
            </a:r>
            <a:r>
              <a:rPr lang="en-US" sz="1200" b="0" i="0" dirty="0">
                <a:solidFill>
                  <a:srgbClr val="444444"/>
                </a:solidFill>
                <a:latin typeface="Nunito"/>
              </a:rPr>
              <a:t>.</a:t>
            </a:r>
            <a:endParaRPr dirty="0"/>
          </a:p>
          <a:p>
            <a:pPr algn="l" rtl="0">
              <a:buFont typeface="Arial"/>
              <a:buChar char="•"/>
              <a:defRPr/>
            </a:pPr>
            <a:r>
              <a:rPr lang="en-US" sz="1200" b="0" i="0" u="none" strike="noStrike" dirty="0">
                <a:solidFill>
                  <a:srgbClr val="000000"/>
                </a:solidFill>
                <a:latin typeface="Nunito"/>
              </a:rPr>
              <a:t>This creates a </a:t>
            </a:r>
            <a:r>
              <a:rPr lang="en-US" sz="1200" b="1" i="0" u="none" strike="noStrike" dirty="0">
                <a:solidFill>
                  <a:srgbClr val="000000"/>
                </a:solidFill>
                <a:latin typeface="Nunito"/>
              </a:rPr>
              <a:t>common ground </a:t>
            </a:r>
            <a:r>
              <a:rPr lang="en-US" sz="1200" b="0" i="0" u="none" strike="noStrike" dirty="0">
                <a:solidFill>
                  <a:srgbClr val="000000"/>
                </a:solidFill>
                <a:latin typeface="Nunito"/>
              </a:rPr>
              <a:t>for further </a:t>
            </a:r>
            <a:r>
              <a:rPr lang="en-US" sz="1200" b="1" i="0" u="none" strike="noStrike" dirty="0">
                <a:solidFill>
                  <a:srgbClr val="000000"/>
                </a:solidFill>
                <a:latin typeface="Nunito"/>
              </a:rPr>
              <a:t>collaboration</a:t>
            </a:r>
            <a:r>
              <a:rPr lang="en-US" sz="1200" b="0" i="0" dirty="0">
                <a:solidFill>
                  <a:srgbClr val="444444"/>
                </a:solidFill>
                <a:latin typeface="Nunito"/>
              </a:rPr>
              <a:t>.</a:t>
            </a:r>
            <a:endParaRPr dirty="0"/>
          </a:p>
          <a:p>
            <a:pPr algn="l" rtl="0">
              <a:buNone/>
              <a:defRPr/>
            </a:pPr>
            <a:r>
              <a:rPr lang="en-US" b="0" i="0" dirty="0">
                <a:solidFill>
                  <a:srgbClr val="444444"/>
                </a:solidFill>
                <a:latin typeface="Nunito"/>
              </a:rPr>
              <a:t>​</a:t>
            </a:r>
            <a:endParaRPr dirty="0"/>
          </a:p>
          <a:p>
            <a:pPr algn="l" rtl="0">
              <a:buNone/>
              <a:defRPr/>
            </a:pPr>
            <a:r>
              <a:rPr lang="en-US" b="0" i="0" dirty="0">
                <a:solidFill>
                  <a:srgbClr val="444444"/>
                </a:solidFill>
                <a:latin typeface="Nunito"/>
              </a:rPr>
              <a:t>Procedure​</a:t>
            </a:r>
            <a:endParaRPr dirty="0"/>
          </a:p>
          <a:p>
            <a:pPr algn="l" rtl="0">
              <a:buFont typeface="Arial"/>
              <a:buChar char="•"/>
              <a:defRPr/>
            </a:pPr>
            <a:r>
              <a:rPr lang="en-US" sz="1200" b="0" i="0" u="none" strike="noStrike" dirty="0">
                <a:solidFill>
                  <a:srgbClr val="000000"/>
                </a:solidFill>
                <a:latin typeface="Nunito"/>
              </a:rPr>
              <a:t>Discussion in </a:t>
            </a:r>
            <a:r>
              <a:rPr lang="en-US" sz="1200" b="1" i="0" u="none" strike="noStrike" dirty="0">
                <a:solidFill>
                  <a:srgbClr val="000000"/>
                </a:solidFill>
                <a:latin typeface="Nunito"/>
              </a:rPr>
              <a:t>pairs</a:t>
            </a:r>
            <a:r>
              <a:rPr lang="en-US" sz="1200" b="0" i="0" dirty="0">
                <a:solidFill>
                  <a:srgbClr val="444444"/>
                </a:solidFill>
                <a:latin typeface="Nunito"/>
              </a:rPr>
              <a:t>.</a:t>
            </a:r>
            <a:endParaRPr dirty="0"/>
          </a:p>
          <a:p>
            <a:pPr algn="l" rtl="0">
              <a:buFont typeface="Arial"/>
              <a:buChar char="•"/>
              <a:defRPr/>
            </a:pPr>
            <a:r>
              <a:rPr lang="en-US" sz="1200" b="0" i="0" u="none" strike="noStrike" dirty="0">
                <a:solidFill>
                  <a:srgbClr val="000000"/>
                </a:solidFill>
                <a:latin typeface="Nunito"/>
              </a:rPr>
              <a:t>Mutual interview (a few minutes each).</a:t>
            </a:r>
            <a:r>
              <a:rPr lang="en-US" sz="1200" b="0" i="0" dirty="0">
                <a:solidFill>
                  <a:srgbClr val="444444"/>
                </a:solidFill>
                <a:latin typeface="Nunito"/>
              </a:rPr>
              <a:t>​</a:t>
            </a:r>
            <a:endParaRPr dirty="0"/>
          </a:p>
          <a:p>
            <a:pPr algn="l" rtl="0">
              <a:buFont typeface="Arial"/>
              <a:buChar char="•"/>
              <a:defRPr/>
            </a:pPr>
            <a:r>
              <a:rPr lang="en-US" sz="1200" b="0" i="0" u="none" strike="noStrike" dirty="0">
                <a:solidFill>
                  <a:srgbClr val="000000"/>
                </a:solidFill>
                <a:latin typeface="Nunito"/>
              </a:rPr>
              <a:t>Make </a:t>
            </a:r>
            <a:r>
              <a:rPr lang="en-US" sz="1200" b="1" i="0" u="none" strike="noStrike" dirty="0">
                <a:solidFill>
                  <a:srgbClr val="000000"/>
                </a:solidFill>
                <a:latin typeface="Nunito"/>
              </a:rPr>
              <a:t>notes</a:t>
            </a:r>
            <a:r>
              <a:rPr lang="en-US" sz="1200" b="0" i="0" dirty="0">
                <a:solidFill>
                  <a:srgbClr val="444444"/>
                </a:solidFill>
                <a:latin typeface="Nunito"/>
              </a:rPr>
              <a:t>.​</a:t>
            </a:r>
            <a:endParaRPr dirty="0"/>
          </a:p>
          <a:p>
            <a:pPr algn="l" rtl="0">
              <a:buFont typeface="Arial"/>
              <a:buChar char="•"/>
              <a:defRPr/>
            </a:pPr>
            <a:r>
              <a:rPr lang="en-US" sz="1200" b="0" i="0" u="none" strike="noStrike" dirty="0">
                <a:solidFill>
                  <a:srgbClr val="000000"/>
                </a:solidFill>
                <a:latin typeface="Nunito"/>
              </a:rPr>
              <a:t>Please then give a brief introduction of your partner to the whole group</a:t>
            </a:r>
            <a:r>
              <a:rPr lang="en-US" sz="1200" b="0" i="0" dirty="0">
                <a:solidFill>
                  <a:srgbClr val="444444"/>
                </a:solidFill>
                <a:latin typeface="Nunito"/>
              </a:rPr>
              <a:t>.</a:t>
            </a:r>
          </a:p>
          <a:p>
            <a:pPr marL="228600" indent="0" algn="l" rtl="0">
              <a:buFont typeface="Arial"/>
              <a:buNone/>
              <a:defRPr/>
            </a:pPr>
            <a:endParaRPr dirty="0"/>
          </a:p>
          <a:p>
            <a:pPr algn="l" rtl="0">
              <a:buNone/>
              <a:defRPr/>
            </a:pPr>
            <a:r>
              <a:rPr lang="en-US" b="1" i="0" u="none" strike="noStrike" dirty="0">
                <a:solidFill>
                  <a:srgbClr val="000000"/>
                </a:solidFill>
                <a:latin typeface="Nunito"/>
              </a:rPr>
              <a:t>Key </a:t>
            </a:r>
            <a:r>
              <a:rPr lang="en-US" b="0" i="0" dirty="0">
                <a:solidFill>
                  <a:srgbClr val="444444"/>
                </a:solidFill>
                <a:latin typeface="Nunito"/>
              </a:rPr>
              <a:t>questions​</a:t>
            </a:r>
            <a:endParaRPr dirty="0"/>
          </a:p>
          <a:p>
            <a:pPr algn="l" rtl="0">
              <a:buNone/>
              <a:defRPr/>
            </a:pPr>
            <a:r>
              <a:rPr lang="en-US" b="1" i="0" u="none" strike="noStrike" dirty="0">
                <a:solidFill>
                  <a:srgbClr val="000000"/>
                </a:solidFill>
                <a:latin typeface="Nunito"/>
              </a:rPr>
              <a:t>1. Who are you?</a:t>
            </a:r>
            <a:r>
              <a:rPr lang="en-US" b="0" i="0" dirty="0">
                <a:solidFill>
                  <a:srgbClr val="444444"/>
                </a:solidFill>
                <a:latin typeface="Nunito"/>
              </a:rPr>
              <a:t>​</a:t>
            </a:r>
            <a:endParaRPr dirty="0"/>
          </a:p>
          <a:p>
            <a:pPr algn="l" rtl="0">
              <a:buFont typeface="Arial"/>
              <a:buChar char="•"/>
              <a:defRPr/>
            </a:pPr>
            <a:r>
              <a:rPr lang="en-US" sz="1200" b="0" i="0" u="none" strike="noStrike" dirty="0">
                <a:solidFill>
                  <a:srgbClr val="000000"/>
                </a:solidFill>
                <a:latin typeface="Nunito"/>
              </a:rPr>
              <a:t>Person, role, </a:t>
            </a:r>
            <a:r>
              <a:rPr lang="en-US" sz="1200" b="0" i="0" dirty="0">
                <a:solidFill>
                  <a:srgbClr val="444444"/>
                </a:solidFill>
                <a:latin typeface="Nunito"/>
              </a:rPr>
              <a:t>field of expertise​</a:t>
            </a:r>
            <a:endParaRPr dirty="0"/>
          </a:p>
          <a:p>
            <a:pPr algn="l" rtl="0">
              <a:buFont typeface="Arial"/>
              <a:buChar char="•"/>
              <a:defRPr/>
            </a:pPr>
            <a:r>
              <a:rPr lang="en-US" sz="1200" b="0" i="0" u="none" strike="noStrike" dirty="0">
                <a:solidFill>
                  <a:srgbClr val="000000"/>
                </a:solidFill>
                <a:latin typeface="Nunito"/>
              </a:rPr>
              <a:t>Key areas of focus in research or </a:t>
            </a:r>
            <a:r>
              <a:rPr lang="en-US" sz="1200" b="0" i="0" dirty="0">
                <a:solidFill>
                  <a:srgbClr val="444444"/>
                </a:solidFill>
                <a:latin typeface="Nunito"/>
              </a:rPr>
              <a:t>business​</a:t>
            </a:r>
            <a:endParaRPr dirty="0"/>
          </a:p>
          <a:p>
            <a:pPr algn="l" rtl="0">
              <a:buFont typeface="Arial"/>
              <a:buChar char="•"/>
              <a:defRPr/>
            </a:pPr>
            <a:r>
              <a:rPr lang="en-US" sz="1200" b="0" i="0" u="none" strike="noStrike" dirty="0">
                <a:solidFill>
                  <a:srgbClr val="000000"/>
                </a:solidFill>
                <a:latin typeface="Nunito"/>
              </a:rPr>
              <a:t>Previous experience with </a:t>
            </a:r>
            <a:r>
              <a:rPr lang="en-US" sz="1200" b="0" i="0" dirty="0">
                <a:solidFill>
                  <a:srgbClr val="444444"/>
                </a:solidFill>
                <a:latin typeface="Nunito"/>
              </a:rPr>
              <a:t>collaborations​</a:t>
            </a:r>
            <a:endParaRPr dirty="0"/>
          </a:p>
          <a:p>
            <a:pPr algn="l" rtl="0">
              <a:buNone/>
              <a:defRPr/>
            </a:pPr>
            <a:r>
              <a:rPr lang="en-US" b="0" i="0" dirty="0">
                <a:solidFill>
                  <a:srgbClr val="444444"/>
                </a:solidFill>
                <a:latin typeface="Nunito"/>
              </a:rPr>
              <a:t>​</a:t>
            </a:r>
            <a:endParaRPr dirty="0"/>
          </a:p>
          <a:p>
            <a:pPr algn="l" rtl="0">
              <a:buNone/>
              <a:defRPr/>
            </a:pPr>
            <a:r>
              <a:rPr lang="en-US" b="1" i="0" u="none" strike="noStrike" dirty="0">
                <a:solidFill>
                  <a:srgbClr val="000000"/>
                </a:solidFill>
                <a:latin typeface="Nunito"/>
              </a:rPr>
              <a:t>2. What do you hope to achieve?</a:t>
            </a:r>
            <a:r>
              <a:rPr lang="en-US" b="0" i="0" dirty="0">
                <a:solidFill>
                  <a:srgbClr val="444444"/>
                </a:solidFill>
                <a:latin typeface="Nunito"/>
              </a:rPr>
              <a:t>​</a:t>
            </a:r>
            <a:endParaRPr dirty="0"/>
          </a:p>
          <a:p>
            <a:pPr algn="l" rtl="0">
              <a:buFont typeface="Arial"/>
              <a:buChar char="•"/>
              <a:defRPr/>
            </a:pPr>
            <a:r>
              <a:rPr lang="en-US" sz="1200" b="1" i="0" u="none" strike="noStrike" dirty="0">
                <a:solidFill>
                  <a:srgbClr val="000000"/>
                </a:solidFill>
                <a:latin typeface="Nunito"/>
              </a:rPr>
              <a:t>Reasons for </a:t>
            </a:r>
            <a:r>
              <a:rPr lang="en-US" sz="1200" b="0" i="0" dirty="0">
                <a:solidFill>
                  <a:srgbClr val="444444"/>
                </a:solidFill>
                <a:latin typeface="Nunito"/>
              </a:rPr>
              <a:t>participating</a:t>
            </a:r>
            <a:endParaRPr dirty="0"/>
          </a:p>
          <a:p>
            <a:pPr algn="l" rtl="0">
              <a:buFont typeface="Arial"/>
              <a:buChar char="•"/>
              <a:defRPr/>
            </a:pPr>
            <a:r>
              <a:rPr lang="en-US" sz="1200" b="0" i="0" u="none" strike="noStrike" dirty="0">
                <a:solidFill>
                  <a:srgbClr val="000000"/>
                </a:solidFill>
                <a:latin typeface="Nunito"/>
              </a:rPr>
              <a:t>Your </a:t>
            </a:r>
            <a:r>
              <a:rPr lang="en-US" sz="1200" b="1" i="0" u="none" strike="noStrike" dirty="0">
                <a:solidFill>
                  <a:srgbClr val="000000"/>
                </a:solidFill>
                <a:latin typeface="Nunito"/>
              </a:rPr>
              <a:t>specific </a:t>
            </a:r>
            <a:r>
              <a:rPr lang="en-US" sz="1200" b="0" i="0" dirty="0">
                <a:solidFill>
                  <a:srgbClr val="444444"/>
                </a:solidFill>
                <a:latin typeface="Nunito"/>
              </a:rPr>
              <a:t>aim​</a:t>
            </a:r>
            <a:endParaRPr dirty="0"/>
          </a:p>
          <a:p>
            <a:pPr algn="l" rtl="0">
              <a:buFont typeface="Arial"/>
              <a:buChar char="•"/>
              <a:defRPr/>
            </a:pPr>
            <a:r>
              <a:rPr lang="en-US" sz="1200" b="0" i="0" u="none" strike="noStrike" dirty="0">
                <a:solidFill>
                  <a:srgbClr val="000000"/>
                </a:solidFill>
                <a:latin typeface="Nunito"/>
              </a:rPr>
              <a:t>Your </a:t>
            </a:r>
            <a:r>
              <a:rPr lang="en-US" sz="1200" b="1" i="0" u="none" strike="noStrike" dirty="0">
                <a:solidFill>
                  <a:srgbClr val="000000"/>
                </a:solidFill>
                <a:latin typeface="Nunito"/>
              </a:rPr>
              <a:t>personal goal by the end of the </a:t>
            </a:r>
            <a:r>
              <a:rPr lang="en-US" sz="1200" b="0" i="0" dirty="0">
                <a:solidFill>
                  <a:srgbClr val="444444"/>
                </a:solidFill>
                <a:latin typeface="Nunito"/>
              </a:rPr>
              <a:t>workshop​</a:t>
            </a:r>
            <a:endParaRPr dirty="0"/>
          </a:p>
          <a:p>
            <a:pPr algn="l" rtl="0">
              <a:buNone/>
              <a:defRPr/>
            </a:pPr>
            <a:r>
              <a:rPr lang="en-US" b="0" i="0" dirty="0">
                <a:solidFill>
                  <a:srgbClr val="444444"/>
                </a:solidFill>
                <a:latin typeface="Nunito"/>
              </a:rPr>
              <a:t>​</a:t>
            </a:r>
            <a:endParaRPr dirty="0"/>
          </a:p>
          <a:p>
            <a:pPr algn="l" rtl="0">
              <a:buNone/>
              <a:defRPr/>
            </a:pPr>
            <a:r>
              <a:rPr lang="en-US" b="1" i="0" u="none" strike="noStrike" dirty="0">
                <a:solidFill>
                  <a:srgbClr val="000000"/>
                </a:solidFill>
                <a:latin typeface="Nunito"/>
              </a:rPr>
              <a:t>Aim of the </a:t>
            </a:r>
            <a:r>
              <a:rPr lang="en-US" b="0" i="0" dirty="0">
                <a:solidFill>
                  <a:srgbClr val="444444"/>
                </a:solidFill>
                <a:latin typeface="Nunito"/>
              </a:rPr>
              <a:t>exercise​</a:t>
            </a:r>
            <a:endParaRPr dirty="0"/>
          </a:p>
          <a:p>
            <a:pPr algn="l" rtl="0">
              <a:buFont typeface="Arial"/>
              <a:buChar char="•"/>
              <a:defRPr/>
            </a:pPr>
            <a:r>
              <a:rPr lang="en-US" sz="1200" b="0" i="0" u="none" strike="noStrike" dirty="0">
                <a:solidFill>
                  <a:srgbClr val="000000"/>
                </a:solidFill>
                <a:latin typeface="Nunito"/>
              </a:rPr>
              <a:t>Information on </a:t>
            </a:r>
            <a:r>
              <a:rPr lang="en-US" sz="1200" b="1" i="0" u="none" strike="noStrike" dirty="0">
                <a:solidFill>
                  <a:srgbClr val="000000"/>
                </a:solidFill>
                <a:latin typeface="Nunito"/>
              </a:rPr>
              <a:t>expertise and expectations</a:t>
            </a:r>
            <a:endParaRPr dirty="0"/>
          </a:p>
          <a:p>
            <a:pPr algn="l" rtl="0">
              <a:buFont typeface="Arial"/>
              <a:buChar char="•"/>
              <a:defRPr/>
            </a:pPr>
            <a:r>
              <a:rPr lang="en-US" sz="1200" b="0" i="0" u="none" strike="noStrike" dirty="0">
                <a:solidFill>
                  <a:srgbClr val="000000"/>
                </a:solidFill>
                <a:latin typeface="Nunito"/>
              </a:rPr>
              <a:t>Identification of initial points of contact for </a:t>
            </a:r>
            <a:r>
              <a:rPr lang="en-US" sz="1200" b="1" i="0" u="none" strike="noStrike" dirty="0">
                <a:solidFill>
                  <a:srgbClr val="000000"/>
                </a:solidFill>
                <a:latin typeface="Nunito"/>
              </a:rPr>
              <a:t>collaboration and potential for knowledge transfer</a:t>
            </a:r>
            <a:br>
              <a:rPr lang="en-US" sz="1200" b="0" i="0" dirty="0">
                <a:solidFill>
                  <a:srgbClr val="444444"/>
                </a:solidFill>
                <a:latin typeface="Nunito"/>
              </a:rPr>
            </a:br>
            <a:r>
              <a:rPr lang="en-US" sz="1200" b="0" i="0" dirty="0">
                <a:solidFill>
                  <a:srgbClr val="444444"/>
                </a:solidFill>
                <a:latin typeface="Nunito"/>
              </a:rPr>
              <a:t>​</a:t>
            </a:r>
            <a:endParaRPr dirty="0"/>
          </a:p>
          <a:p>
            <a:pPr algn="l" rtl="0">
              <a:buNone/>
              <a:defRPr/>
            </a:pPr>
            <a:r>
              <a:rPr lang="en-US" b="0" i="0" dirty="0">
                <a:solidFill>
                  <a:srgbClr val="444444"/>
                </a:solidFill>
                <a:latin typeface="Nunito"/>
              </a:rPr>
              <a:t>Transition​</a:t>
            </a:r>
            <a:endParaRPr dirty="0"/>
          </a:p>
          <a:p>
            <a:pPr algn="l" rtl="0">
              <a:buFont typeface="Arial"/>
              <a:buChar char="•"/>
              <a:defRPr/>
            </a:pPr>
            <a:r>
              <a:rPr lang="en-US" sz="1200" b="0" i="0" u="none" strike="noStrike" dirty="0">
                <a:solidFill>
                  <a:srgbClr val="000000"/>
                </a:solidFill>
                <a:latin typeface="Nunito"/>
              </a:rPr>
              <a:t>With a shared understanding, we now turn to the core substance of the work.</a:t>
            </a:r>
            <a:r>
              <a:rPr lang="en-US" b="0" i="0" dirty="0">
                <a:solidFill>
                  <a:srgbClr val="444444"/>
                </a:solidFill>
                <a:latin typeface="Calibri"/>
              </a:rPr>
              <a:t>​</a:t>
            </a:r>
            <a:endParaRPr dirty="0"/>
          </a:p>
          <a:p>
            <a:pPr>
              <a:defRPr/>
            </a:pPr>
            <a:endParaRPr lang="de-DE" dirty="0">
              <a:latin typeface="Nunito"/>
            </a:endParaRPr>
          </a:p>
        </p:txBody>
      </p:sp>
      <p:sp>
        <p:nvSpPr>
          <p:cNvPr id="122017871" name="Foliennummernplatzhalter 3"/>
          <p:cNvSpPr>
            <a:spLocks noGrp="1"/>
          </p:cNvSpPr>
          <p:nvPr>
            <p:ph type="sldNum" idx="12"/>
          </p:nvPr>
        </p:nvSpPr>
        <p:spPr bwMode="auto"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  <a:defRPr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4</a:t>
            </a:fld>
            <a:endParaRPr lang="en-US"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59539076" name="Folienbildplatzhalter 1"/>
          <p:cNvSpPr>
            <a:spLocks noGrp="1" noRot="1" noChangeAspect="1"/>
          </p:cNvSpPr>
          <p:nvPr>
            <p:ph type="sldImg"/>
          </p:nvPr>
        </p:nvSpPr>
        <p:spPr bwMode="auto">
          <a:xfrm>
            <a:off x="481013" y="1279525"/>
            <a:ext cx="6142037" cy="3454400"/>
          </a:xfrm>
        </p:spPr>
      </p:sp>
      <p:sp>
        <p:nvSpPr>
          <p:cNvPr id="424564154" name="Notizenplatzhalt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 algn="l" rtl="0">
              <a:buNone/>
              <a:defRPr/>
            </a:pPr>
            <a:r>
              <a:rPr lang="de-DE" b="1" i="0" u="none" strike="noStrike" dirty="0" err="1">
                <a:solidFill>
                  <a:srgbClr val="000000"/>
                </a:solidFill>
                <a:latin typeface="Nunito"/>
              </a:rPr>
              <a:t>My</a:t>
            </a:r>
            <a:r>
              <a:rPr lang="de-DE" b="1" i="0" u="none" strike="noStrike" dirty="0">
                <a:solidFill>
                  <a:srgbClr val="000000"/>
                </a:solidFill>
                <a:latin typeface="Nunito"/>
              </a:rPr>
              <a:t> Transfer </a:t>
            </a:r>
            <a:r>
              <a:rPr lang="de-DE" b="0" i="0" u="none" strike="noStrike" dirty="0">
                <a:solidFill>
                  <a:srgbClr val="444444"/>
                </a:solidFill>
                <a:latin typeface="Nunito"/>
              </a:rPr>
              <a:t>P</a:t>
            </a:r>
            <a:r>
              <a:rPr lang="de-DE" b="0" i="0" dirty="0">
                <a:solidFill>
                  <a:srgbClr val="444444"/>
                </a:solidFill>
                <a:latin typeface="Nunito"/>
              </a:rPr>
              <a:t>rofile​</a:t>
            </a:r>
            <a:endParaRPr dirty="0"/>
          </a:p>
          <a:p>
            <a:pPr algn="l" rtl="0">
              <a:buNone/>
              <a:defRPr/>
            </a:pPr>
            <a:r>
              <a:rPr lang="de-DE" b="0" i="0" dirty="0">
                <a:solidFill>
                  <a:srgbClr val="444444"/>
                </a:solidFill>
                <a:latin typeface="Nunito"/>
              </a:rPr>
              <a:t>​</a:t>
            </a:r>
            <a:endParaRPr dirty="0"/>
          </a:p>
          <a:p>
            <a:pPr algn="l" rtl="0">
              <a:buNone/>
              <a:defRPr/>
            </a:pPr>
            <a:r>
              <a:rPr lang="de-DE" b="0" i="0" dirty="0" err="1">
                <a:solidFill>
                  <a:srgbClr val="444444"/>
                </a:solidFill>
                <a:latin typeface="Nunito"/>
              </a:rPr>
              <a:t>Introduction</a:t>
            </a:r>
            <a:r>
              <a:rPr lang="de-DE" b="0" i="0" dirty="0">
                <a:solidFill>
                  <a:srgbClr val="444444"/>
                </a:solidFill>
                <a:latin typeface="Nunito"/>
              </a:rPr>
              <a:t>​</a:t>
            </a:r>
            <a:endParaRPr dirty="0"/>
          </a:p>
          <a:p>
            <a:pPr algn="l" rtl="0">
              <a:buFont typeface="Arial"/>
              <a:buChar char="•"/>
              <a:defRPr/>
            </a:pPr>
            <a:r>
              <a:rPr lang="de-DE" sz="1200" b="0" i="0" u="none" strike="noStrike" dirty="0" err="1">
                <a:solidFill>
                  <a:srgbClr val="000000"/>
                </a:solidFill>
                <a:latin typeface="Nunito"/>
              </a:rPr>
              <a:t>We</a:t>
            </a: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 will </a:t>
            </a:r>
            <a:r>
              <a:rPr lang="de-DE" sz="1200" b="0" i="0" u="none" strike="noStrike" dirty="0" err="1">
                <a:solidFill>
                  <a:srgbClr val="000000"/>
                </a:solidFill>
                <a:latin typeface="Nunito"/>
              </a:rPr>
              <a:t>now</a:t>
            </a: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 review </a:t>
            </a:r>
            <a:r>
              <a:rPr lang="de-DE" sz="1200" b="0" i="0" u="none" strike="noStrike" dirty="0" err="1">
                <a:solidFill>
                  <a:srgbClr val="000000"/>
                </a:solidFill>
                <a:latin typeface="Nunito"/>
              </a:rPr>
              <a:t>your</a:t>
            </a: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1" i="0" u="none" strike="noStrike" dirty="0">
                <a:solidFill>
                  <a:srgbClr val="000000"/>
                </a:solidFill>
                <a:latin typeface="Nunito"/>
              </a:rPr>
              <a:t>personal </a:t>
            </a:r>
            <a:r>
              <a:rPr lang="de-DE" sz="1200" b="1" i="0" u="none" strike="noStrike" dirty="0" err="1">
                <a:solidFill>
                  <a:srgbClr val="000000"/>
                </a:solidFill>
                <a:latin typeface="Nunito"/>
              </a:rPr>
              <a:t>transfer</a:t>
            </a:r>
            <a:r>
              <a:rPr lang="de-DE" sz="1200" b="1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1" i="0" u="none" strike="noStrike" dirty="0" err="1">
                <a:solidFill>
                  <a:srgbClr val="000000"/>
                </a:solidFill>
                <a:latin typeface="Nunito"/>
              </a:rPr>
              <a:t>profile</a:t>
            </a:r>
            <a:r>
              <a:rPr lang="en-US" sz="1200" b="0" i="0" dirty="0">
                <a:solidFill>
                  <a:srgbClr val="444444"/>
                </a:solidFill>
                <a:latin typeface="Nunito"/>
              </a:rPr>
              <a:t>.</a:t>
            </a:r>
            <a:endParaRPr dirty="0"/>
          </a:p>
          <a:p>
            <a:pPr algn="l" rtl="0">
              <a:buFont typeface="Arial"/>
              <a:buChar char="•"/>
              <a:defRPr/>
            </a:pP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The </a:t>
            </a:r>
            <a:r>
              <a:rPr lang="de-DE" sz="1200" b="0" i="0" u="none" strike="noStrike" dirty="0" err="1">
                <a:solidFill>
                  <a:srgbClr val="000000"/>
                </a:solidFill>
                <a:latin typeface="Nunito"/>
              </a:rPr>
              <a:t>goal</a:t>
            </a: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0" i="0" u="none" strike="noStrike" dirty="0" err="1">
                <a:solidFill>
                  <a:srgbClr val="000000"/>
                </a:solidFill>
                <a:latin typeface="Nunito"/>
              </a:rPr>
              <a:t>is</a:t>
            </a: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0" i="0" u="none" strike="noStrike" dirty="0" err="1">
                <a:solidFill>
                  <a:srgbClr val="000000"/>
                </a:solidFill>
                <a:latin typeface="Nunito"/>
              </a:rPr>
              <a:t>to</a:t>
            </a: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 highlight </a:t>
            </a:r>
            <a:r>
              <a:rPr lang="de-DE" sz="1200" b="1" i="0" u="none" strike="noStrike" dirty="0" err="1">
                <a:solidFill>
                  <a:srgbClr val="000000"/>
                </a:solidFill>
                <a:latin typeface="Nunito"/>
              </a:rPr>
              <a:t>needs</a:t>
            </a:r>
            <a:r>
              <a:rPr lang="de-DE" sz="1200" b="1" i="0" u="none" strike="noStrike" dirty="0">
                <a:solidFill>
                  <a:srgbClr val="000000"/>
                </a:solidFill>
                <a:latin typeface="Nunito"/>
              </a:rPr>
              <a:t>, </a:t>
            </a:r>
            <a:r>
              <a:rPr lang="de-DE" sz="1200" b="1" i="0" u="none" strike="noStrike" dirty="0" err="1">
                <a:solidFill>
                  <a:srgbClr val="000000"/>
                </a:solidFill>
                <a:latin typeface="Nunito"/>
              </a:rPr>
              <a:t>opportunities</a:t>
            </a:r>
            <a:r>
              <a:rPr lang="de-DE" sz="1200" b="1" i="0" u="none" strike="noStrike" dirty="0">
                <a:solidFill>
                  <a:srgbClr val="000000"/>
                </a:solidFill>
                <a:latin typeface="Nunito"/>
              </a:rPr>
              <a:t>, and potential </a:t>
            </a:r>
            <a:r>
              <a:rPr lang="de-DE" sz="1200" b="1" i="0" u="none" strike="noStrike" dirty="0" err="1">
                <a:solidFill>
                  <a:srgbClr val="000000"/>
                </a:solidFill>
                <a:latin typeface="Nunito"/>
              </a:rPr>
              <a:t>for</a:t>
            </a:r>
            <a:r>
              <a:rPr lang="de-DE" sz="1200" b="1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1" i="0" u="none" strike="noStrike" dirty="0" err="1">
                <a:solidFill>
                  <a:srgbClr val="000000"/>
                </a:solidFill>
                <a:latin typeface="Nunito"/>
              </a:rPr>
              <a:t>collaboration</a:t>
            </a:r>
            <a:r>
              <a:rPr lang="en-US" sz="1200" b="0" i="0" dirty="0">
                <a:solidFill>
                  <a:srgbClr val="444444"/>
                </a:solidFill>
                <a:latin typeface="Nunito"/>
              </a:rPr>
              <a:t>.</a:t>
            </a:r>
            <a:endParaRPr dirty="0"/>
          </a:p>
          <a:p>
            <a:pPr algn="l" rtl="0">
              <a:buNone/>
              <a:defRPr/>
            </a:pPr>
            <a:r>
              <a:rPr lang="en-US" b="0" i="0" dirty="0">
                <a:solidFill>
                  <a:srgbClr val="444444"/>
                </a:solidFill>
                <a:latin typeface="Nunito"/>
              </a:rPr>
              <a:t>​</a:t>
            </a:r>
            <a:endParaRPr dirty="0"/>
          </a:p>
          <a:p>
            <a:pPr algn="l" rtl="0">
              <a:buNone/>
              <a:defRPr/>
            </a:pPr>
            <a:r>
              <a:rPr lang="de-DE" b="0" i="0" dirty="0">
                <a:solidFill>
                  <a:srgbClr val="444444"/>
                </a:solidFill>
                <a:latin typeface="Nunito"/>
              </a:rPr>
              <a:t>Task​</a:t>
            </a:r>
            <a:endParaRPr dirty="0"/>
          </a:p>
          <a:p>
            <a:pPr algn="l" rtl="0">
              <a:buFont typeface="Arial"/>
              <a:buChar char="•"/>
              <a:defRPr/>
            </a:pPr>
            <a:r>
              <a:rPr lang="de-DE" sz="1200" b="0" i="0" u="none" strike="noStrike" dirty="0" err="1">
                <a:solidFill>
                  <a:srgbClr val="000000"/>
                </a:solidFill>
                <a:latin typeface="Nunito"/>
              </a:rPr>
              <a:t>Please</a:t>
            </a: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0" i="0" u="none" strike="noStrike" dirty="0" err="1">
                <a:solidFill>
                  <a:srgbClr val="000000"/>
                </a:solidFill>
                <a:latin typeface="Nunito"/>
              </a:rPr>
              <a:t>complete</a:t>
            </a: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0" i="0" u="none" strike="noStrike" dirty="0" err="1">
                <a:solidFill>
                  <a:srgbClr val="000000"/>
                </a:solidFill>
                <a:latin typeface="Nunito"/>
              </a:rPr>
              <a:t>the</a:t>
            </a: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1" i="0" u="none" strike="noStrike" dirty="0" err="1">
                <a:solidFill>
                  <a:srgbClr val="000000"/>
                </a:solidFill>
                <a:latin typeface="Nunito"/>
              </a:rPr>
              <a:t>provided</a:t>
            </a:r>
            <a:r>
              <a:rPr lang="de-DE" sz="1200" b="1" i="0" u="none" strike="noStrike" dirty="0">
                <a:solidFill>
                  <a:srgbClr val="000000"/>
                </a:solidFill>
                <a:latin typeface="Nunito"/>
              </a:rPr>
              <a:t> form</a:t>
            </a:r>
            <a:r>
              <a:rPr lang="en-US" sz="1200" b="0" i="0" dirty="0">
                <a:solidFill>
                  <a:srgbClr val="444444"/>
                </a:solidFill>
                <a:latin typeface="Nunito"/>
              </a:rPr>
              <a:t>.</a:t>
            </a:r>
            <a:endParaRPr dirty="0"/>
          </a:p>
          <a:p>
            <a:pPr algn="l" rtl="0">
              <a:buFont typeface="Arial"/>
              <a:buChar char="•"/>
              <a:defRPr/>
            </a:pPr>
            <a:r>
              <a:rPr lang="de-DE" sz="1200" b="0" i="0" u="none" strike="noStrike" dirty="0" err="1">
                <a:solidFill>
                  <a:srgbClr val="000000"/>
                </a:solidFill>
                <a:latin typeface="Nunito"/>
              </a:rPr>
              <a:t>If</a:t>
            </a: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0" i="0" u="none" strike="noStrike" dirty="0" err="1">
                <a:solidFill>
                  <a:srgbClr val="000000"/>
                </a:solidFill>
                <a:latin typeface="Nunito"/>
              </a:rPr>
              <a:t>you</a:t>
            </a: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0" i="0" u="none" strike="noStrike" dirty="0" err="1">
                <a:solidFill>
                  <a:srgbClr val="000000"/>
                </a:solidFill>
                <a:latin typeface="Nunito"/>
              </a:rPr>
              <a:t>have</a:t>
            </a: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0" i="0" u="none" strike="noStrike" dirty="0" err="1">
                <a:solidFill>
                  <a:srgbClr val="000000"/>
                </a:solidFill>
                <a:latin typeface="Nunito"/>
              </a:rPr>
              <a:t>already</a:t>
            </a: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0" i="0" u="none" strike="noStrike" dirty="0" err="1">
                <a:solidFill>
                  <a:srgbClr val="000000"/>
                </a:solidFill>
                <a:latin typeface="Nunito"/>
              </a:rPr>
              <a:t>completed</a:t>
            </a: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0" i="0" u="none" strike="noStrike" dirty="0" err="1">
                <a:solidFill>
                  <a:srgbClr val="000000"/>
                </a:solidFill>
                <a:latin typeface="Nunito"/>
              </a:rPr>
              <a:t>it</a:t>
            </a: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, </a:t>
            </a:r>
            <a:r>
              <a:rPr lang="de-DE" sz="1200" b="0" i="0" u="none" strike="noStrike" dirty="0" err="1">
                <a:solidFill>
                  <a:srgbClr val="000000"/>
                </a:solidFill>
                <a:latin typeface="Nunito"/>
              </a:rPr>
              <a:t>feel</a:t>
            </a: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0" i="0" u="none" strike="noStrike" dirty="0" err="1">
                <a:solidFill>
                  <a:srgbClr val="000000"/>
                </a:solidFill>
                <a:latin typeface="Nunito"/>
              </a:rPr>
              <a:t>free</a:t>
            </a: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0" i="0" u="none" strike="noStrike" dirty="0" err="1">
                <a:solidFill>
                  <a:srgbClr val="000000"/>
                </a:solidFill>
                <a:latin typeface="Nunito"/>
              </a:rPr>
              <a:t>to</a:t>
            </a: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1" i="0" u="none" strike="noStrike" dirty="0" err="1">
                <a:solidFill>
                  <a:srgbClr val="000000"/>
                </a:solidFill>
                <a:latin typeface="Nunito"/>
              </a:rPr>
              <a:t>add</a:t>
            </a:r>
            <a:r>
              <a:rPr lang="de-DE" sz="1200" b="1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1" i="0" u="none" strike="noStrike" dirty="0" err="1">
                <a:solidFill>
                  <a:srgbClr val="000000"/>
                </a:solidFill>
                <a:latin typeface="Nunito"/>
              </a:rPr>
              <a:t>to</a:t>
            </a:r>
            <a:r>
              <a:rPr lang="de-DE" sz="1200" b="1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1" i="0" u="none" strike="noStrike" dirty="0" err="1">
                <a:solidFill>
                  <a:srgbClr val="000000"/>
                </a:solidFill>
                <a:latin typeface="Nunito"/>
              </a:rPr>
              <a:t>or</a:t>
            </a:r>
            <a:r>
              <a:rPr lang="de-DE" sz="1200" b="1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1" i="0" u="none" strike="noStrike" dirty="0" err="1">
                <a:solidFill>
                  <a:srgbClr val="000000"/>
                </a:solidFill>
                <a:latin typeface="Nunito"/>
              </a:rPr>
              <a:t>refine</a:t>
            </a:r>
            <a:r>
              <a:rPr lang="de-DE" sz="1200" b="1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en-US" sz="1200" b="0" i="0" u="none" strike="noStrike" dirty="0">
                <a:solidFill>
                  <a:srgbClr val="444444"/>
                </a:solidFill>
                <a:latin typeface="Nunito"/>
              </a:rPr>
              <a:t>your responses.</a:t>
            </a:r>
            <a:endParaRPr dirty="0"/>
          </a:p>
          <a:p>
            <a:pPr algn="l" rtl="0">
              <a:buFont typeface="Arial"/>
              <a:buChar char="•"/>
              <a:defRPr/>
            </a:pP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Key </a:t>
            </a:r>
            <a:r>
              <a:rPr lang="de-DE" sz="1200" b="0" i="0" u="none" strike="noStrike" dirty="0" err="1">
                <a:solidFill>
                  <a:srgbClr val="000000"/>
                </a:solidFill>
                <a:latin typeface="Nunito"/>
              </a:rPr>
              <a:t>questions</a:t>
            </a: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:</a:t>
            </a:r>
            <a:r>
              <a:rPr lang="en-US" sz="1200" b="0" i="0" dirty="0">
                <a:solidFill>
                  <a:srgbClr val="444444"/>
                </a:solidFill>
                <a:latin typeface="Nunito"/>
              </a:rPr>
              <a:t>​</a:t>
            </a:r>
            <a:endParaRPr dirty="0"/>
          </a:p>
          <a:p>
            <a:pPr algn="l" rtl="0">
              <a:buFont typeface="Arial"/>
              <a:buChar char="•"/>
              <a:defRPr/>
            </a:pPr>
            <a:r>
              <a:rPr lang="de-DE" sz="1200" b="0" i="0" u="none" strike="noStrike" dirty="0" err="1">
                <a:solidFill>
                  <a:srgbClr val="000000"/>
                </a:solidFill>
                <a:latin typeface="Nunito"/>
              </a:rPr>
              <a:t>Where</a:t>
            </a: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 do </a:t>
            </a:r>
            <a:r>
              <a:rPr lang="de-DE" sz="1200" b="0" i="0" u="none" strike="noStrike" dirty="0" err="1">
                <a:solidFill>
                  <a:srgbClr val="000000"/>
                </a:solidFill>
                <a:latin typeface="Nunito"/>
              </a:rPr>
              <a:t>you</a:t>
            </a: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0" i="0" u="none" strike="noStrike" dirty="0" err="1">
                <a:solidFill>
                  <a:srgbClr val="000000"/>
                </a:solidFill>
                <a:latin typeface="Nunito"/>
              </a:rPr>
              <a:t>face</a:t>
            </a: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1" i="0" u="none" strike="noStrike" dirty="0" err="1">
                <a:solidFill>
                  <a:srgbClr val="000000"/>
                </a:solidFill>
                <a:latin typeface="Nunito"/>
              </a:rPr>
              <a:t>specific</a:t>
            </a:r>
            <a:r>
              <a:rPr lang="de-DE" sz="1200" b="1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1" i="0" u="none" strike="noStrike" dirty="0" err="1">
                <a:solidFill>
                  <a:srgbClr val="000000"/>
                </a:solidFill>
                <a:latin typeface="Nunito"/>
              </a:rPr>
              <a:t>challenges</a:t>
            </a:r>
            <a:r>
              <a:rPr lang="de-DE" sz="1200" b="1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1" i="0" u="none" strike="noStrike" dirty="0" err="1">
                <a:solidFill>
                  <a:srgbClr val="000000"/>
                </a:solidFill>
                <a:latin typeface="Nunito"/>
              </a:rPr>
              <a:t>or</a:t>
            </a:r>
            <a:r>
              <a:rPr lang="de-DE" sz="1200" b="1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0" i="0" u="none" strike="noStrike" dirty="0" err="1">
                <a:solidFill>
                  <a:srgbClr val="000000"/>
                </a:solidFill>
                <a:latin typeface="Nunito"/>
              </a:rPr>
              <a:t>have</a:t>
            </a: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0" i="0" u="none" strike="noStrike" dirty="0" err="1">
                <a:solidFill>
                  <a:srgbClr val="000000"/>
                </a:solidFill>
                <a:latin typeface="Nunito"/>
              </a:rPr>
              <a:t>specific</a:t>
            </a: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1" i="0" u="none" strike="noStrike" dirty="0" err="1">
                <a:solidFill>
                  <a:srgbClr val="000000"/>
                </a:solidFill>
                <a:latin typeface="Nunito"/>
              </a:rPr>
              <a:t>needs</a:t>
            </a: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?</a:t>
            </a:r>
            <a:r>
              <a:rPr lang="en-US" sz="1200" b="0" i="0" dirty="0">
                <a:solidFill>
                  <a:srgbClr val="444444"/>
                </a:solidFill>
                <a:latin typeface="Nunito"/>
              </a:rPr>
              <a:t>​</a:t>
            </a:r>
            <a:endParaRPr dirty="0"/>
          </a:p>
          <a:p>
            <a:pPr algn="l" rtl="0">
              <a:buFont typeface="Arial"/>
              <a:buChar char="•"/>
              <a:defRPr/>
            </a:pPr>
            <a:r>
              <a:rPr lang="de-DE" sz="1200" b="0" i="0" u="none" strike="noStrike" dirty="0" err="1">
                <a:solidFill>
                  <a:srgbClr val="000000"/>
                </a:solidFill>
                <a:latin typeface="Nunito"/>
              </a:rPr>
              <a:t>Where</a:t>
            </a: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0" i="0" u="none" strike="noStrike" dirty="0" err="1">
                <a:solidFill>
                  <a:srgbClr val="000000"/>
                </a:solidFill>
                <a:latin typeface="Nunito"/>
              </a:rPr>
              <a:t>are</a:t>
            </a: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0" i="0" u="none" strike="noStrike" dirty="0" err="1">
                <a:solidFill>
                  <a:srgbClr val="000000"/>
                </a:solidFill>
                <a:latin typeface="Nunito"/>
              </a:rPr>
              <a:t>you</a:t>
            </a: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0" i="0" u="none" strike="noStrike" dirty="0" err="1">
                <a:solidFill>
                  <a:srgbClr val="000000"/>
                </a:solidFill>
                <a:latin typeface="Nunito"/>
              </a:rPr>
              <a:t>seeking</a:t>
            </a: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1" i="0" u="none" strike="noStrike" dirty="0" err="1">
                <a:solidFill>
                  <a:srgbClr val="000000"/>
                </a:solidFill>
                <a:latin typeface="Nunito"/>
              </a:rPr>
              <a:t>cooperation</a:t>
            </a:r>
            <a:r>
              <a:rPr lang="de-DE" sz="1200" b="1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1" i="0" u="none" strike="noStrike" dirty="0" err="1">
                <a:solidFill>
                  <a:srgbClr val="000000"/>
                </a:solidFill>
                <a:latin typeface="Nunito"/>
              </a:rPr>
              <a:t>partners</a:t>
            </a: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?</a:t>
            </a:r>
            <a:r>
              <a:rPr lang="en-US" sz="1200" b="0" i="0" dirty="0">
                <a:solidFill>
                  <a:srgbClr val="444444"/>
                </a:solidFill>
                <a:latin typeface="Nunito"/>
              </a:rPr>
              <a:t>​</a:t>
            </a:r>
            <a:endParaRPr dirty="0"/>
          </a:p>
          <a:p>
            <a:pPr algn="l" rtl="0">
              <a:buFont typeface="Arial"/>
              <a:buChar char="•"/>
              <a:defRPr/>
            </a:pPr>
            <a:r>
              <a:rPr lang="de-DE" sz="1200" b="0" i="0" u="none" strike="noStrike" dirty="0" err="1">
                <a:solidFill>
                  <a:srgbClr val="000000"/>
                </a:solidFill>
                <a:latin typeface="Nunito"/>
              </a:rPr>
              <a:t>What</a:t>
            </a: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1" i="0" u="none" strike="noStrike" dirty="0" err="1">
                <a:solidFill>
                  <a:srgbClr val="000000"/>
                </a:solidFill>
                <a:latin typeface="Nunito"/>
              </a:rPr>
              <a:t>expertise</a:t>
            </a:r>
            <a:r>
              <a:rPr lang="de-DE" sz="1200" b="1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0" i="0" u="none" strike="noStrike" dirty="0" err="1">
                <a:solidFill>
                  <a:srgbClr val="000000"/>
                </a:solidFill>
                <a:latin typeface="Nunito"/>
              </a:rPr>
              <a:t>can</a:t>
            </a: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0" i="0" u="none" strike="noStrike" dirty="0" err="1">
                <a:solidFill>
                  <a:srgbClr val="000000"/>
                </a:solidFill>
                <a:latin typeface="Nunito"/>
              </a:rPr>
              <a:t>you</a:t>
            </a: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1" i="0" u="none" strike="noStrike" dirty="0" err="1">
                <a:solidFill>
                  <a:srgbClr val="000000"/>
                </a:solidFill>
                <a:latin typeface="Nunito"/>
              </a:rPr>
              <a:t>offer</a:t>
            </a: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?</a:t>
            </a:r>
            <a:r>
              <a:rPr lang="en-US" sz="1200" b="0" i="0" dirty="0">
                <a:solidFill>
                  <a:srgbClr val="444444"/>
                </a:solidFill>
                <a:latin typeface="Nunito"/>
              </a:rPr>
              <a:t>​</a:t>
            </a:r>
            <a:endParaRPr dirty="0"/>
          </a:p>
          <a:p>
            <a:pPr algn="l" rtl="0">
              <a:buNone/>
              <a:defRPr/>
            </a:pPr>
            <a:r>
              <a:rPr lang="en-US" b="0" i="0" dirty="0">
                <a:solidFill>
                  <a:srgbClr val="444444"/>
                </a:solidFill>
                <a:latin typeface="Nunito"/>
              </a:rPr>
              <a:t>​</a:t>
            </a:r>
            <a:endParaRPr dirty="0"/>
          </a:p>
          <a:p>
            <a:pPr algn="l" rtl="0">
              <a:buNone/>
              <a:defRPr/>
            </a:pPr>
            <a:r>
              <a:rPr lang="de-DE" b="1" i="0" u="none" strike="noStrike" dirty="0" err="1">
                <a:solidFill>
                  <a:srgbClr val="000000"/>
                </a:solidFill>
                <a:latin typeface="Nunito"/>
              </a:rPr>
              <a:t>Why</a:t>
            </a:r>
            <a:r>
              <a:rPr lang="de-DE" b="1" i="0" u="none" strike="noStrike" dirty="0">
                <a:solidFill>
                  <a:srgbClr val="000000"/>
                </a:solidFill>
                <a:latin typeface="Nunito"/>
              </a:rPr>
              <a:t>?</a:t>
            </a:r>
            <a:r>
              <a:rPr lang="de-DE" b="0" i="0" dirty="0">
                <a:solidFill>
                  <a:srgbClr val="444444"/>
                </a:solidFill>
                <a:latin typeface="Nunito"/>
              </a:rPr>
              <a:t>​</a:t>
            </a:r>
            <a:endParaRPr dirty="0"/>
          </a:p>
          <a:p>
            <a:pPr algn="l" rtl="0">
              <a:buFont typeface="Arial"/>
              <a:buChar char="•"/>
              <a:defRPr/>
            </a:pPr>
            <a:r>
              <a:rPr lang="de-DE" sz="1200" b="0" i="0" u="none" strike="noStrike" dirty="0" err="1">
                <a:solidFill>
                  <a:srgbClr val="000000"/>
                </a:solidFill>
                <a:latin typeface="Nunito"/>
              </a:rPr>
              <a:t>Suitable</a:t>
            </a: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0" i="0" u="none" strike="noStrike" dirty="0" err="1">
                <a:solidFill>
                  <a:srgbClr val="000000"/>
                </a:solidFill>
                <a:latin typeface="Nunito"/>
              </a:rPr>
              <a:t>connections</a:t>
            </a: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0" i="0" u="none" strike="noStrike" dirty="0" err="1">
                <a:solidFill>
                  <a:srgbClr val="000000"/>
                </a:solidFill>
                <a:latin typeface="Nunito"/>
              </a:rPr>
              <a:t>may</a:t>
            </a: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1" i="0" u="none" strike="noStrike" dirty="0">
                <a:solidFill>
                  <a:srgbClr val="000000"/>
                </a:solidFill>
                <a:latin typeface="Nunito"/>
              </a:rPr>
              <a:t>not </a:t>
            </a:r>
            <a:r>
              <a:rPr lang="de-DE" sz="1200" b="1" i="0" u="none" strike="noStrike" dirty="0" err="1">
                <a:solidFill>
                  <a:srgbClr val="000000"/>
                </a:solidFill>
                <a:latin typeface="Nunito"/>
              </a:rPr>
              <a:t>always</a:t>
            </a:r>
            <a:r>
              <a:rPr lang="de-DE" sz="1200" b="1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1" i="0" u="none" strike="noStrike" dirty="0" err="1">
                <a:solidFill>
                  <a:srgbClr val="000000"/>
                </a:solidFill>
                <a:latin typeface="Nunito"/>
              </a:rPr>
              <a:t>be</a:t>
            </a:r>
            <a:r>
              <a:rPr lang="de-DE" sz="1200" b="1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1" i="0" u="none" strike="noStrike" dirty="0" err="1">
                <a:solidFill>
                  <a:srgbClr val="000000"/>
                </a:solidFill>
                <a:latin typeface="Nunito"/>
              </a:rPr>
              <a:t>immediately</a:t>
            </a:r>
            <a:r>
              <a:rPr lang="de-DE" sz="1200" b="1" i="0" u="none" strike="noStrike" dirty="0">
                <a:solidFill>
                  <a:srgbClr val="000000"/>
                </a:solidFill>
                <a:latin typeface="Nunito"/>
              </a:rPr>
              <a:t> apparent</a:t>
            </a:r>
            <a:r>
              <a:rPr lang="en-US" sz="1200" b="0" i="0" dirty="0">
                <a:solidFill>
                  <a:srgbClr val="444444"/>
                </a:solidFill>
                <a:latin typeface="Nunito"/>
              </a:rPr>
              <a:t>.</a:t>
            </a:r>
            <a:endParaRPr dirty="0"/>
          </a:p>
          <a:p>
            <a:pPr algn="l" rtl="0">
              <a:buFont typeface="Arial"/>
              <a:buChar char="•"/>
              <a:defRPr/>
            </a:pP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Structured </a:t>
            </a:r>
            <a:r>
              <a:rPr lang="de-DE" sz="1200" b="0" i="0" u="none" strike="noStrike" dirty="0" err="1">
                <a:solidFill>
                  <a:srgbClr val="000000"/>
                </a:solidFill>
                <a:latin typeface="Nunito"/>
              </a:rPr>
              <a:t>reflection</a:t>
            </a: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0" i="0" u="none" strike="noStrike" dirty="0" err="1">
                <a:solidFill>
                  <a:srgbClr val="000000"/>
                </a:solidFill>
                <a:latin typeface="Nunito"/>
              </a:rPr>
              <a:t>helps</a:t>
            </a: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0" i="0" u="none" strike="noStrike" dirty="0" err="1">
                <a:solidFill>
                  <a:srgbClr val="000000"/>
                </a:solidFill>
                <a:latin typeface="Nunito"/>
              </a:rPr>
              <a:t>to</a:t>
            </a: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0" i="0" u="none" strike="noStrike" dirty="0" err="1">
                <a:solidFill>
                  <a:srgbClr val="000000"/>
                </a:solidFill>
                <a:latin typeface="Nunito"/>
              </a:rPr>
              <a:t>identify</a:t>
            </a: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1" i="0" u="none" strike="noStrike" dirty="0" err="1">
                <a:solidFill>
                  <a:srgbClr val="000000"/>
                </a:solidFill>
                <a:latin typeface="Nunito"/>
              </a:rPr>
              <a:t>common</a:t>
            </a:r>
            <a:r>
              <a:rPr lang="de-DE" sz="1200" b="1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1" i="0" u="none" strike="noStrike" dirty="0" err="1">
                <a:solidFill>
                  <a:srgbClr val="000000"/>
                </a:solidFill>
                <a:latin typeface="Nunito"/>
              </a:rPr>
              <a:t>ground</a:t>
            </a:r>
            <a:r>
              <a:rPr lang="de-DE" sz="1200" b="1" i="0" u="none" strike="noStrike" dirty="0">
                <a:solidFill>
                  <a:srgbClr val="000000"/>
                </a:solidFill>
                <a:latin typeface="Nunito"/>
              </a:rPr>
              <a:t> and potential </a:t>
            </a:r>
            <a:r>
              <a:rPr lang="de-DE" sz="1200" b="1" i="0" u="none" strike="noStrike" dirty="0" err="1">
                <a:solidFill>
                  <a:srgbClr val="000000"/>
                </a:solidFill>
                <a:latin typeface="Nunito"/>
              </a:rPr>
              <a:t>for</a:t>
            </a:r>
            <a:r>
              <a:rPr lang="de-DE" sz="1200" b="1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1" i="0" u="none" strike="noStrike" dirty="0" err="1">
                <a:solidFill>
                  <a:srgbClr val="000000"/>
                </a:solidFill>
                <a:latin typeface="Nunito"/>
              </a:rPr>
              <a:t>knowledge</a:t>
            </a:r>
            <a:r>
              <a:rPr lang="de-DE" sz="1200" b="1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1" i="0" u="none" strike="noStrike" dirty="0" err="1">
                <a:solidFill>
                  <a:srgbClr val="000000"/>
                </a:solidFill>
                <a:latin typeface="Nunito"/>
              </a:rPr>
              <a:t>transfer</a:t>
            </a:r>
            <a:r>
              <a:rPr lang="en-US" sz="1200" b="0" i="0" dirty="0">
                <a:solidFill>
                  <a:srgbClr val="444444"/>
                </a:solidFill>
                <a:latin typeface="Nunito"/>
              </a:rPr>
              <a:t>.</a:t>
            </a:r>
            <a:endParaRPr dirty="0"/>
          </a:p>
          <a:p>
            <a:pPr algn="l" rtl="0">
              <a:buNone/>
              <a:defRPr/>
            </a:pPr>
            <a:r>
              <a:rPr lang="en-US" b="0" i="0" dirty="0">
                <a:solidFill>
                  <a:srgbClr val="444444"/>
                </a:solidFill>
                <a:latin typeface="Nunito"/>
              </a:rPr>
              <a:t>​</a:t>
            </a:r>
            <a:endParaRPr dirty="0"/>
          </a:p>
          <a:p>
            <a:pPr algn="l" rtl="0">
              <a:buNone/>
              <a:defRPr/>
            </a:pPr>
            <a:r>
              <a:rPr lang="de-DE" b="0" i="0" dirty="0">
                <a:solidFill>
                  <a:srgbClr val="444444"/>
                </a:solidFill>
                <a:latin typeface="Nunito"/>
              </a:rPr>
              <a:t>Transition​</a:t>
            </a:r>
            <a:endParaRPr dirty="0"/>
          </a:p>
          <a:p>
            <a:pPr algn="l" rtl="0">
              <a:buFont typeface="Arial"/>
              <a:buChar char="•"/>
              <a:defRPr/>
            </a:pPr>
            <a:r>
              <a:rPr lang="de-DE" sz="1200" b="0" i="0" u="none" strike="noStrike" dirty="0" err="1">
                <a:solidFill>
                  <a:srgbClr val="000000"/>
                </a:solidFill>
                <a:latin typeface="Nunito"/>
              </a:rPr>
              <a:t>You</a:t>
            </a: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 will </a:t>
            </a:r>
            <a:r>
              <a:rPr lang="de-DE" sz="1200" b="0" i="0" u="none" strike="noStrike" dirty="0" err="1">
                <a:solidFill>
                  <a:srgbClr val="000000"/>
                </a:solidFill>
                <a:latin typeface="Nunito"/>
              </a:rPr>
              <a:t>then</a:t>
            </a: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1" i="0" u="none" strike="noStrike" dirty="0" err="1">
                <a:solidFill>
                  <a:srgbClr val="000000"/>
                </a:solidFill>
                <a:latin typeface="Nunito"/>
              </a:rPr>
              <a:t>briefly</a:t>
            </a:r>
            <a:r>
              <a:rPr lang="de-DE" sz="1200" b="1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0" i="0" u="none" strike="noStrike" dirty="0" err="1">
                <a:solidFill>
                  <a:srgbClr val="000000"/>
                </a:solidFill>
                <a:latin typeface="Nunito"/>
              </a:rPr>
              <a:t>present</a:t>
            </a: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0" i="0" u="none" strike="noStrike" dirty="0" err="1">
                <a:solidFill>
                  <a:srgbClr val="000000"/>
                </a:solidFill>
                <a:latin typeface="Nunito"/>
              </a:rPr>
              <a:t>your</a:t>
            </a: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1" i="0" u="none" strike="noStrike" dirty="0" err="1">
                <a:solidFill>
                  <a:srgbClr val="000000"/>
                </a:solidFill>
                <a:latin typeface="Nunito"/>
              </a:rPr>
              <a:t>transfer</a:t>
            </a:r>
            <a:r>
              <a:rPr lang="de-DE" sz="1200" b="1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1" i="0" u="none" strike="noStrike" dirty="0" err="1">
                <a:solidFill>
                  <a:srgbClr val="000000"/>
                </a:solidFill>
                <a:latin typeface="Nunito"/>
              </a:rPr>
              <a:t>profile</a:t>
            </a:r>
            <a:r>
              <a:rPr lang="de-DE" sz="1200" b="1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1" i="0" u="none" strike="noStrike" dirty="0" err="1">
                <a:solidFill>
                  <a:srgbClr val="000000"/>
                </a:solidFill>
                <a:latin typeface="Nunito"/>
              </a:rPr>
              <a:t>to</a:t>
            </a:r>
            <a:r>
              <a:rPr lang="de-DE" sz="1200" b="1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1" i="0" u="none" strike="noStrike" dirty="0" err="1">
                <a:solidFill>
                  <a:srgbClr val="000000"/>
                </a:solidFill>
                <a:latin typeface="Nunito"/>
              </a:rPr>
              <a:t>the</a:t>
            </a:r>
            <a:r>
              <a:rPr lang="de-DE" sz="1200" b="1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1" i="0" u="none" strike="noStrike" dirty="0" err="1">
                <a:solidFill>
                  <a:srgbClr val="000000"/>
                </a:solidFill>
                <a:latin typeface="Nunito"/>
              </a:rPr>
              <a:t>group</a:t>
            </a:r>
            <a:r>
              <a:rPr lang="de-DE" sz="1200" b="1" i="0" u="none" strike="noStrike" dirty="0">
                <a:solidFill>
                  <a:srgbClr val="000000"/>
                </a:solidFill>
                <a:latin typeface="Nunito"/>
              </a:rPr>
              <a:t>,</a:t>
            </a:r>
            <a:br>
              <a:rPr lang="en-US" sz="1200" b="0" i="0" dirty="0">
                <a:solidFill>
                  <a:srgbClr val="444444"/>
                </a:solidFill>
                <a:latin typeface="Nunito"/>
              </a:rPr>
            </a:br>
            <a:r>
              <a:rPr lang="de-DE" sz="1200" b="0" i="0" u="none" strike="noStrike" dirty="0" err="1">
                <a:solidFill>
                  <a:srgbClr val="000000"/>
                </a:solidFill>
                <a:latin typeface="Nunito"/>
              </a:rPr>
              <a:t>focusing</a:t>
            </a: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 on </a:t>
            </a:r>
            <a:r>
              <a:rPr lang="de-DE" sz="1200" b="1" i="0" u="none" strike="noStrike" dirty="0" err="1">
                <a:solidFill>
                  <a:srgbClr val="000000"/>
                </a:solidFill>
                <a:latin typeface="Nunito"/>
              </a:rPr>
              <a:t>key</a:t>
            </a:r>
            <a:r>
              <a:rPr lang="de-DE" sz="1200" b="1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1" i="0" u="none" strike="noStrike" dirty="0" err="1">
                <a:solidFill>
                  <a:srgbClr val="000000"/>
                </a:solidFill>
                <a:latin typeface="Nunito"/>
              </a:rPr>
              <a:t>concerns</a:t>
            </a:r>
            <a:r>
              <a:rPr lang="de-DE" sz="1200" b="1" i="0" u="none" strike="noStrike" dirty="0">
                <a:solidFill>
                  <a:srgbClr val="000000"/>
                </a:solidFill>
                <a:latin typeface="Nunito"/>
              </a:rPr>
              <a:t>, </a:t>
            </a:r>
            <a:r>
              <a:rPr lang="de-DE" sz="1200" b="1" i="0" u="none" strike="noStrike" dirty="0" err="1">
                <a:solidFill>
                  <a:srgbClr val="000000"/>
                </a:solidFill>
                <a:latin typeface="Nunito"/>
              </a:rPr>
              <a:t>your</a:t>
            </a:r>
            <a:r>
              <a:rPr lang="de-DE" sz="1200" b="1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1" i="0" u="none" strike="noStrike" dirty="0" err="1">
                <a:solidFill>
                  <a:srgbClr val="000000"/>
                </a:solidFill>
                <a:latin typeface="Nunito"/>
              </a:rPr>
              <a:t>most</a:t>
            </a:r>
            <a:r>
              <a:rPr lang="de-DE" sz="1200" b="1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1" i="0" u="none" strike="noStrike" dirty="0" err="1">
                <a:solidFill>
                  <a:srgbClr val="000000"/>
                </a:solidFill>
                <a:latin typeface="Nunito"/>
              </a:rPr>
              <a:t>important</a:t>
            </a:r>
            <a:r>
              <a:rPr lang="de-DE" sz="1200" b="1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1" i="0" u="none" strike="noStrike" dirty="0" err="1">
                <a:solidFill>
                  <a:srgbClr val="000000"/>
                </a:solidFill>
                <a:latin typeface="Nunito"/>
              </a:rPr>
              <a:t>needs</a:t>
            </a:r>
            <a:r>
              <a:rPr lang="de-DE" sz="1200" b="1" i="0" u="none" strike="noStrike" dirty="0">
                <a:solidFill>
                  <a:srgbClr val="000000"/>
                </a:solidFill>
                <a:latin typeface="Nunito"/>
              </a:rPr>
              <a:t> and </a:t>
            </a:r>
            <a:r>
              <a:rPr lang="de-DE" sz="1200" b="1" i="0" u="none" strike="noStrike" dirty="0" err="1">
                <a:solidFill>
                  <a:srgbClr val="000000"/>
                </a:solidFill>
                <a:latin typeface="Nunito"/>
              </a:rPr>
              <a:t>what</a:t>
            </a:r>
            <a:r>
              <a:rPr lang="de-DE" sz="1200" b="1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1" i="0" u="none" strike="noStrike" dirty="0" err="1">
                <a:solidFill>
                  <a:srgbClr val="000000"/>
                </a:solidFill>
                <a:latin typeface="Nunito"/>
              </a:rPr>
              <a:t>you</a:t>
            </a:r>
            <a:r>
              <a:rPr lang="de-DE" sz="1200" b="1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1" i="0" u="none" strike="noStrike" dirty="0" err="1">
                <a:solidFill>
                  <a:srgbClr val="000000"/>
                </a:solidFill>
                <a:latin typeface="Nunito"/>
              </a:rPr>
              <a:t>have</a:t>
            </a:r>
            <a:r>
              <a:rPr lang="de-DE" sz="1200" b="1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1" i="0" u="none" strike="noStrike" dirty="0" err="1">
                <a:solidFill>
                  <a:srgbClr val="000000"/>
                </a:solidFill>
                <a:latin typeface="Nunito"/>
              </a:rPr>
              <a:t>to</a:t>
            </a:r>
            <a:r>
              <a:rPr lang="de-DE" sz="1200" b="1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1" i="0" u="none" strike="noStrike" dirty="0" err="1">
                <a:solidFill>
                  <a:srgbClr val="000000"/>
                </a:solidFill>
                <a:latin typeface="Nunito"/>
              </a:rPr>
              <a:t>offer</a:t>
            </a:r>
            <a:r>
              <a:rPr lang="en-US" sz="1200" b="0" i="0" dirty="0">
                <a:solidFill>
                  <a:srgbClr val="444444"/>
                </a:solidFill>
                <a:latin typeface="Nunito"/>
              </a:rPr>
              <a:t>.​</a:t>
            </a:r>
            <a:endParaRPr lang="de-DE" sz="1200" b="0" i="0" dirty="0">
              <a:solidFill>
                <a:srgbClr val="444444"/>
              </a:solidFill>
              <a:latin typeface="Nunito"/>
            </a:endParaRPr>
          </a:p>
          <a:p>
            <a:pPr algn="l" rtl="0">
              <a:buNone/>
              <a:defRPr/>
            </a:pPr>
            <a:r>
              <a:rPr lang="en-US" b="0" i="0" dirty="0">
                <a:solidFill>
                  <a:srgbClr val="444444"/>
                </a:solidFill>
                <a:latin typeface="Nunito"/>
              </a:rPr>
              <a:t>​</a:t>
            </a:r>
            <a:endParaRPr dirty="0"/>
          </a:p>
          <a:p>
            <a:pPr marL="0">
              <a:defRPr/>
            </a:pPr>
            <a:endParaRPr lang="en-US" dirty="0"/>
          </a:p>
        </p:txBody>
      </p:sp>
      <p:sp>
        <p:nvSpPr>
          <p:cNvPr id="546206751" name="Foliennummernplatzhalter 3"/>
          <p:cNvSpPr>
            <a:spLocks noGrp="1"/>
          </p:cNvSpPr>
          <p:nvPr>
            <p:ph type="sldNum" idx="12"/>
          </p:nvPr>
        </p:nvSpPr>
        <p:spPr bwMode="auto"/>
        <p:txBody>
          <a:bodyPr/>
          <a:lstStyle/>
          <a:p>
            <a:pPr marL="0" marR="0" lvl="0" indent="0" algn="r" defTabSz="9144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defRPr/>
            </a:pPr>
            <a:fld id="{00000000-1234-1234-1234-123412341234}" type="slidenum">
              <a:rPr lang="en-US" sz="1200" b="0" i="0" u="none" strike="noStrike" cap="none" spc="0">
                <a:ln>
                  <a:noFill/>
                </a:ln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5</a:t>
            </a:fld>
            <a:endParaRPr lang="en-US" sz="1200" b="0" i="0" u="none" strike="noStrike" cap="none" spc="0">
              <a:ln>
                <a:noFill/>
              </a:ln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287972794" name="Folienbildplatzhalter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1834323880" name="Notizenplatzhalt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 lang="en-US">
              <a:latin typeface="Nunito"/>
            </a:endParaRPr>
          </a:p>
          <a:p>
            <a:pPr rtl="0">
              <a:defRPr/>
            </a:pPr>
            <a:r>
              <a:rPr lang="de-DE" sz="1200" b="1" i="0" u="none" strike="noStrike" cap="none">
                <a:solidFill>
                  <a:schemeClr val="dk1"/>
                </a:solidFill>
                <a:latin typeface="Nunito"/>
                <a:ea typeface="Calibri"/>
                <a:cs typeface="Calibri"/>
              </a:rPr>
              <a:t>Presentation: Transfer Profile </a:t>
            </a:r>
            <a:r>
              <a:rPr lang="en-US" sz="1200" b="0" i="0" u="none" strike="noStrike" cap="none">
                <a:solidFill>
                  <a:schemeClr val="dk1"/>
                </a:solidFill>
                <a:latin typeface="Nunito"/>
                <a:ea typeface="Calibri"/>
                <a:cs typeface="Calibri"/>
              </a:rPr>
              <a:t>​</a:t>
            </a:r>
            <a:endParaRPr/>
          </a:p>
          <a:p>
            <a:pPr rtl="0">
              <a:defRPr/>
            </a:pPr>
            <a:r>
              <a:rPr lang="de-DE" sz="1200" b="0" i="0" u="none" strike="noStrike" cap="none">
                <a:solidFill>
                  <a:schemeClr val="dk1"/>
                </a:solidFill>
                <a:latin typeface="Nunito"/>
                <a:ea typeface="Calibri"/>
                <a:cs typeface="Calibri"/>
              </a:rPr>
              <a:t>​</a:t>
            </a:r>
            <a:endParaRPr/>
          </a:p>
          <a:p>
            <a:pPr rtl="0">
              <a:defRPr/>
            </a:pPr>
            <a:r>
              <a:rPr lang="de-DE" sz="1200" b="0" i="0" u="none" strike="noStrike" cap="none">
                <a:solidFill>
                  <a:schemeClr val="dk1"/>
                </a:solidFill>
                <a:latin typeface="Nunito"/>
                <a:ea typeface="Calibri"/>
                <a:cs typeface="Calibri"/>
              </a:rPr>
              <a:t>Please </a:t>
            </a:r>
            <a:r>
              <a:rPr lang="de-DE" sz="1200" b="1" i="0" u="none" strike="noStrike" cap="none">
                <a:solidFill>
                  <a:schemeClr val="dk1"/>
                </a:solidFill>
                <a:latin typeface="Nunito"/>
                <a:ea typeface="Calibri"/>
                <a:cs typeface="Calibri"/>
              </a:rPr>
              <a:t>briefly </a:t>
            </a:r>
            <a:r>
              <a:rPr lang="de-DE" sz="1200" b="0" i="0" u="none" strike="noStrike" cap="none">
                <a:solidFill>
                  <a:schemeClr val="dk1"/>
                </a:solidFill>
                <a:latin typeface="Nunito"/>
                <a:ea typeface="Calibri"/>
                <a:cs typeface="Calibri"/>
              </a:rPr>
              <a:t>present your </a:t>
            </a:r>
            <a:r>
              <a:rPr lang="de-DE" sz="1200" b="1" i="0" u="none" strike="noStrike" cap="none">
                <a:solidFill>
                  <a:schemeClr val="dk1"/>
                </a:solidFill>
                <a:latin typeface="Nunito"/>
                <a:ea typeface="Calibri"/>
                <a:cs typeface="Calibri"/>
              </a:rPr>
              <a:t>transfer profile to the group [2 minutes per person] </a:t>
            </a:r>
            <a:r>
              <a:rPr lang="en-US" sz="1200" b="0" i="0" u="none" strike="noStrike" cap="none">
                <a:solidFill>
                  <a:schemeClr val="dk1"/>
                </a:solidFill>
                <a:latin typeface="Nunito"/>
                <a:ea typeface="Calibri"/>
                <a:cs typeface="Calibri"/>
              </a:rPr>
              <a:t>​</a:t>
            </a:r>
            <a:endParaRPr/>
          </a:p>
          <a:p>
            <a:pPr rtl="0">
              <a:defRPr/>
            </a:pPr>
            <a:r>
              <a:rPr lang="de-DE" sz="1200" b="0" i="0" u="none" strike="noStrike" cap="none">
                <a:solidFill>
                  <a:schemeClr val="dk1"/>
                </a:solidFill>
                <a:latin typeface="Nunito"/>
                <a:ea typeface="Calibri"/>
                <a:cs typeface="Calibri"/>
              </a:rPr>
              <a:t>– focusing on </a:t>
            </a:r>
            <a:r>
              <a:rPr lang="de-DE" sz="1200" b="1" i="0" u="none" strike="noStrike" cap="none">
                <a:solidFill>
                  <a:schemeClr val="dk1"/>
                </a:solidFill>
                <a:latin typeface="Nunito"/>
                <a:ea typeface="Calibri"/>
                <a:cs typeface="Calibri"/>
              </a:rPr>
              <a:t>key issues, most important needs and what you have to offer</a:t>
            </a:r>
            <a:r>
              <a:rPr lang="en-US" sz="1200" b="0" i="0" u="none" strike="noStrike" cap="none">
                <a:solidFill>
                  <a:schemeClr val="dk1"/>
                </a:solidFill>
                <a:latin typeface="Nunito"/>
                <a:ea typeface="Calibri"/>
                <a:cs typeface="Calibri"/>
              </a:rPr>
              <a:t>.​</a:t>
            </a:r>
            <a:endParaRPr/>
          </a:p>
          <a:p>
            <a:pPr rtl="0">
              <a:defRPr/>
            </a:pPr>
            <a:r>
              <a:rPr lang="de-DE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​</a:t>
            </a:r>
            <a:endParaRPr/>
          </a:p>
          <a:p>
            <a:pPr>
              <a:defRPr/>
            </a:pPr>
            <a:endParaRPr lang="de-DE"/>
          </a:p>
        </p:txBody>
      </p:sp>
      <p:sp>
        <p:nvSpPr>
          <p:cNvPr id="1645623408" name="Foliennummernplatzhalter 3"/>
          <p:cNvSpPr>
            <a:spLocks noGrp="1"/>
          </p:cNvSpPr>
          <p:nvPr>
            <p:ph type="sldNum" idx="12"/>
          </p:nvPr>
        </p:nvSpPr>
        <p:spPr bwMode="auto"/>
        <p:txBody>
          <a:bodyPr/>
          <a:lstStyle/>
          <a:p>
            <a:pPr marL="0" marR="0" lvl="0" indent="0" algn="r" defTabSz="9144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defRPr/>
            </a:pPr>
            <a:fld id="{00000000-1234-1234-1234-123412341234}" type="slidenum">
              <a:rPr lang="en-US" sz="1200" b="0" i="0" u="none" strike="noStrike" cap="none" spc="0">
                <a:ln>
                  <a:noFill/>
                </a:ln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6</a:t>
            </a:fld>
            <a:endParaRPr lang="en-US" sz="1200" b="0" i="0" u="none" strike="noStrike" cap="none" spc="0">
              <a:ln>
                <a:noFill/>
              </a:ln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xfrm>
            <a:off x="481013" y="1279525"/>
            <a:ext cx="6142037" cy="34544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9872FBDE-6925-B9D0-D31C-2BE0AF3F938F}" type="slidenum">
              <a:rPr/>
              <a:t>7</a:t>
            </a:fld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39410105" name="Google Shape;118;p2:notes"/>
          <p:cNvSpPr>
            <a:spLocks noGrp="1" noRot="1" noChangeAspect="1"/>
          </p:cNvSpPr>
          <p:nvPr>
            <p:ph type="sldImg" idx="2"/>
          </p:nvPr>
        </p:nvSpPr>
        <p:spPr bwMode="auto">
          <a:xfrm>
            <a:off x="481013" y="1279525"/>
            <a:ext cx="6142037" cy="34544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lstStyle/>
          <a:p>
            <a:pPr>
              <a:defRPr/>
            </a:pPr>
            <a:endParaRPr lang="de-DE"/>
          </a:p>
        </p:txBody>
      </p:sp>
      <p:sp>
        <p:nvSpPr>
          <p:cNvPr id="869594231" name="Google Shape;119;p2:notes"/>
          <p:cNvSpPr txBox="1">
            <a:spLocks noGrp="1"/>
          </p:cNvSpPr>
          <p:nvPr>
            <p:ph type="body" idx="1"/>
          </p:nvPr>
        </p:nvSpPr>
        <p:spPr bwMode="auto">
          <a:xfrm>
            <a:off x="710407" y="4925408"/>
            <a:ext cx="5683250" cy="40298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4325" tIns="47150" rIns="94325" bIns="47150" anchor="t" anchorCtr="0">
            <a:noAutofit/>
          </a:bodyPr>
          <a:lstStyle/>
          <a:p>
            <a:pPr algn="l" rtl="0">
              <a:buNone/>
              <a:defRPr/>
            </a:pPr>
            <a:r>
              <a:rPr lang="de-DE" b="1" i="0" u="none" strike="noStrike" dirty="0">
                <a:solidFill>
                  <a:srgbClr val="000000"/>
                </a:solidFill>
                <a:latin typeface="Nunito"/>
              </a:rPr>
              <a:t>Topic </a:t>
            </a:r>
            <a:r>
              <a:rPr lang="en-US" b="0" i="0" u="none" strike="noStrike" dirty="0">
                <a:solidFill>
                  <a:srgbClr val="444444"/>
                </a:solidFill>
                <a:latin typeface="Nunito"/>
              </a:rPr>
              <a:t>C</a:t>
            </a:r>
            <a:r>
              <a:rPr lang="en-US" b="0" i="0" dirty="0">
                <a:solidFill>
                  <a:srgbClr val="444444"/>
                </a:solidFill>
                <a:latin typeface="Nunito"/>
              </a:rPr>
              <a:t>lustering</a:t>
            </a:r>
            <a:endParaRPr dirty="0"/>
          </a:p>
          <a:p>
            <a:pPr algn="l" rtl="0">
              <a:buNone/>
              <a:defRPr/>
            </a:pPr>
            <a:r>
              <a:rPr lang="de-DE" b="0" i="0" dirty="0">
                <a:solidFill>
                  <a:srgbClr val="444444"/>
                </a:solidFill>
                <a:latin typeface="Nunito"/>
              </a:rPr>
              <a:t>​</a:t>
            </a:r>
            <a:endParaRPr dirty="0"/>
          </a:p>
          <a:p>
            <a:pPr algn="l" rtl="0">
              <a:buNone/>
              <a:defRPr/>
            </a:pPr>
            <a:r>
              <a:rPr lang="de-DE" b="0" i="0" dirty="0" err="1">
                <a:solidFill>
                  <a:srgbClr val="444444"/>
                </a:solidFill>
                <a:latin typeface="Nunito"/>
              </a:rPr>
              <a:t>Introduction</a:t>
            </a:r>
            <a:r>
              <a:rPr lang="de-DE" b="0" i="0" dirty="0">
                <a:solidFill>
                  <a:srgbClr val="444444"/>
                </a:solidFill>
                <a:latin typeface="Nunito"/>
              </a:rPr>
              <a:t>​</a:t>
            </a:r>
            <a:endParaRPr dirty="0"/>
          </a:p>
          <a:p>
            <a:pPr algn="l" rtl="0">
              <a:buFont typeface="Arial"/>
              <a:buChar char="•"/>
              <a:defRPr/>
            </a:pP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Building on </a:t>
            </a:r>
            <a:r>
              <a:rPr lang="de-DE" sz="1200" b="0" i="0" u="none" strike="noStrike" dirty="0" err="1">
                <a:solidFill>
                  <a:srgbClr val="000000"/>
                </a:solidFill>
                <a:latin typeface="Nunito"/>
              </a:rPr>
              <a:t>the</a:t>
            </a: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1" i="0" u="none" strike="noStrike" dirty="0" err="1">
                <a:solidFill>
                  <a:srgbClr val="000000"/>
                </a:solidFill>
                <a:latin typeface="Nunito"/>
              </a:rPr>
              <a:t>transfer</a:t>
            </a:r>
            <a:r>
              <a:rPr lang="de-DE" sz="1200" b="1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1" i="0" u="none" strike="noStrike" dirty="0" err="1">
                <a:solidFill>
                  <a:srgbClr val="000000"/>
                </a:solidFill>
                <a:latin typeface="Nunito"/>
              </a:rPr>
              <a:t>profiles</a:t>
            </a: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: </a:t>
            </a:r>
            <a:r>
              <a:rPr lang="de-DE" sz="1200" b="0" i="0" u="none" strike="noStrike" dirty="0" err="1">
                <a:solidFill>
                  <a:srgbClr val="000000"/>
                </a:solidFill>
                <a:latin typeface="Nunito"/>
              </a:rPr>
              <a:t>Identifying</a:t>
            </a: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1" i="0" u="none" strike="noStrike" dirty="0" err="1">
                <a:solidFill>
                  <a:srgbClr val="000000"/>
                </a:solidFill>
                <a:latin typeface="Nunito"/>
              </a:rPr>
              <a:t>topics</a:t>
            </a:r>
            <a:r>
              <a:rPr lang="de-DE" sz="1200" b="1" i="0" u="none" strike="noStrike" dirty="0">
                <a:solidFill>
                  <a:srgbClr val="000000"/>
                </a:solidFill>
                <a:latin typeface="Nunito"/>
              </a:rPr>
              <a:t> and </a:t>
            </a:r>
            <a:r>
              <a:rPr lang="de-DE" sz="1200" b="1" i="0" u="none" strike="noStrike" dirty="0" err="1">
                <a:solidFill>
                  <a:srgbClr val="000000"/>
                </a:solidFill>
                <a:latin typeface="Nunito"/>
              </a:rPr>
              <a:t>points</a:t>
            </a:r>
            <a:r>
              <a:rPr lang="de-DE" sz="1200" b="1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1" i="0" u="none" strike="noStrike" dirty="0" err="1">
                <a:solidFill>
                  <a:srgbClr val="000000"/>
                </a:solidFill>
                <a:latin typeface="Nunito"/>
              </a:rPr>
              <a:t>of</a:t>
            </a:r>
            <a:r>
              <a:rPr lang="de-DE" sz="1200" b="1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1" i="0" u="none" strike="noStrike" dirty="0" err="1">
                <a:solidFill>
                  <a:srgbClr val="000000"/>
                </a:solidFill>
                <a:latin typeface="Nunito"/>
              </a:rPr>
              <a:t>connection</a:t>
            </a:r>
            <a:r>
              <a:rPr lang="de-DE" sz="1200" b="1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0" i="0" u="none" strike="noStrike" dirty="0" err="1">
                <a:solidFill>
                  <a:srgbClr val="000000"/>
                </a:solidFill>
                <a:latin typeface="Nunito"/>
              </a:rPr>
              <a:t>together</a:t>
            </a:r>
            <a:r>
              <a:rPr lang="en-US" sz="1200" b="0" i="0" dirty="0">
                <a:solidFill>
                  <a:srgbClr val="444444"/>
                </a:solidFill>
                <a:latin typeface="Nunito"/>
              </a:rPr>
              <a:t>.</a:t>
            </a:r>
            <a:endParaRPr dirty="0"/>
          </a:p>
          <a:p>
            <a:pPr algn="l" rtl="0">
              <a:buNone/>
              <a:defRPr/>
            </a:pPr>
            <a:r>
              <a:rPr lang="en-US" b="0" i="0" dirty="0">
                <a:solidFill>
                  <a:srgbClr val="444444"/>
                </a:solidFill>
                <a:latin typeface="Nunito"/>
              </a:rPr>
              <a:t>​</a:t>
            </a:r>
            <a:endParaRPr dirty="0"/>
          </a:p>
          <a:p>
            <a:pPr algn="l" rtl="0">
              <a:buNone/>
              <a:defRPr/>
            </a:pPr>
            <a:r>
              <a:rPr lang="de-DE" b="0" i="0" dirty="0">
                <a:solidFill>
                  <a:srgbClr val="444444"/>
                </a:solidFill>
                <a:latin typeface="Nunito"/>
              </a:rPr>
              <a:t>Task​</a:t>
            </a:r>
            <a:endParaRPr dirty="0"/>
          </a:p>
          <a:p>
            <a:pPr algn="l" rtl="0">
              <a:buFont typeface="Arial"/>
              <a:buChar char="•"/>
              <a:defRPr/>
            </a:pPr>
            <a:r>
              <a:rPr lang="de-DE" sz="1200" b="0" i="0" u="none" strike="noStrike" dirty="0" err="1">
                <a:solidFill>
                  <a:srgbClr val="000000"/>
                </a:solidFill>
                <a:latin typeface="Nunito"/>
              </a:rPr>
              <a:t>Identify</a:t>
            </a: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1" i="0" u="none" strike="noStrike" dirty="0" err="1">
                <a:solidFill>
                  <a:srgbClr val="000000"/>
                </a:solidFill>
                <a:latin typeface="Nunito"/>
              </a:rPr>
              <a:t>common</a:t>
            </a:r>
            <a:r>
              <a:rPr lang="de-DE" sz="1200" b="1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1" i="0" u="none" strike="noStrike" dirty="0" err="1">
                <a:solidFill>
                  <a:srgbClr val="000000"/>
                </a:solidFill>
                <a:latin typeface="Nunito"/>
              </a:rPr>
              <a:t>ground</a:t>
            </a:r>
            <a:r>
              <a:rPr lang="de-DE" sz="1200" b="1" i="0" u="none" strike="noStrike" dirty="0">
                <a:solidFill>
                  <a:srgbClr val="000000"/>
                </a:solidFill>
                <a:latin typeface="Nunito"/>
              </a:rPr>
              <a:t> in </a:t>
            </a:r>
            <a:r>
              <a:rPr lang="de-DE" sz="1200" b="1" i="0" u="none" strike="noStrike" dirty="0" err="1">
                <a:solidFill>
                  <a:srgbClr val="000000"/>
                </a:solidFill>
                <a:latin typeface="Nunito"/>
              </a:rPr>
              <a:t>needs</a:t>
            </a:r>
            <a:r>
              <a:rPr lang="de-DE" sz="1200" b="1" i="0" u="none" strike="noStrike" dirty="0">
                <a:solidFill>
                  <a:srgbClr val="000000"/>
                </a:solidFill>
                <a:latin typeface="Nunito"/>
              </a:rPr>
              <a:t>, </a:t>
            </a:r>
            <a:r>
              <a:rPr lang="de-DE" sz="1200" b="1" i="0" u="none" strike="noStrike" dirty="0" err="1">
                <a:solidFill>
                  <a:srgbClr val="000000"/>
                </a:solidFill>
                <a:latin typeface="Nunito"/>
              </a:rPr>
              <a:t>interests</a:t>
            </a:r>
            <a:r>
              <a:rPr lang="de-DE" sz="1200" b="1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1" i="0" u="none" strike="noStrike" dirty="0" err="1">
                <a:solidFill>
                  <a:srgbClr val="000000"/>
                </a:solidFill>
                <a:latin typeface="Nunito"/>
              </a:rPr>
              <a:t>or</a:t>
            </a:r>
            <a:r>
              <a:rPr lang="de-DE" sz="1200" b="1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1" i="0" u="none" strike="noStrike" dirty="0" err="1">
                <a:solidFill>
                  <a:srgbClr val="000000"/>
                </a:solidFill>
                <a:latin typeface="Nunito"/>
              </a:rPr>
              <a:t>offerings</a:t>
            </a:r>
            <a:r>
              <a:rPr lang="en-US" sz="1200" b="0" i="0" dirty="0">
                <a:solidFill>
                  <a:srgbClr val="444444"/>
                </a:solidFill>
                <a:latin typeface="Nunito"/>
              </a:rPr>
              <a:t>.</a:t>
            </a:r>
            <a:endParaRPr dirty="0"/>
          </a:p>
          <a:p>
            <a:pPr algn="l" rtl="0">
              <a:buFont typeface="Arial"/>
              <a:buChar char="•"/>
              <a:defRPr/>
            </a:pP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Form </a:t>
            </a:r>
            <a:r>
              <a:rPr lang="de-DE" sz="1200" b="1" i="0" u="none" strike="noStrike" dirty="0" err="1">
                <a:solidFill>
                  <a:srgbClr val="000000"/>
                </a:solidFill>
                <a:latin typeface="Nunito"/>
              </a:rPr>
              <a:t>clusters</a:t>
            </a:r>
            <a:r>
              <a:rPr lang="de-DE" sz="1200" b="1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1" i="0" u="none" strike="noStrike" dirty="0" err="1">
                <a:solidFill>
                  <a:srgbClr val="000000"/>
                </a:solidFill>
                <a:latin typeface="Nunito"/>
              </a:rPr>
              <a:t>or</a:t>
            </a:r>
            <a:r>
              <a:rPr lang="de-DE" sz="1200" b="1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1" i="0" u="none" strike="noStrike" dirty="0" err="1">
                <a:solidFill>
                  <a:srgbClr val="000000"/>
                </a:solidFill>
                <a:latin typeface="Nunito"/>
              </a:rPr>
              <a:t>working</a:t>
            </a:r>
            <a:r>
              <a:rPr lang="de-DE" sz="1200" b="1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1" i="0" u="none" strike="noStrike" dirty="0" err="1">
                <a:solidFill>
                  <a:srgbClr val="000000"/>
                </a:solidFill>
                <a:latin typeface="Nunito"/>
              </a:rPr>
              <a:t>groups</a:t>
            </a:r>
            <a:r>
              <a:rPr lang="de-DE" sz="1200" b="1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0" i="0" u="none" strike="noStrike" dirty="0" err="1">
                <a:solidFill>
                  <a:srgbClr val="000000"/>
                </a:solidFill>
                <a:latin typeface="Nunito"/>
              </a:rPr>
              <a:t>for</a:t>
            </a: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0" i="0" u="none" strike="noStrike" dirty="0" err="1">
                <a:solidFill>
                  <a:srgbClr val="000000"/>
                </a:solidFill>
                <a:latin typeface="Nunito"/>
              </a:rPr>
              <a:t>future</a:t>
            </a: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0" i="0" u="none" strike="noStrike" dirty="0" err="1">
                <a:solidFill>
                  <a:srgbClr val="000000"/>
                </a:solidFill>
                <a:latin typeface="Nunito"/>
              </a:rPr>
              <a:t>collaboration</a:t>
            </a:r>
            <a:r>
              <a:rPr lang="en-US" sz="1200" b="0" i="0" dirty="0">
                <a:solidFill>
                  <a:srgbClr val="444444"/>
                </a:solidFill>
                <a:latin typeface="Nunito"/>
              </a:rPr>
              <a:t>.</a:t>
            </a:r>
            <a:endParaRPr dirty="0"/>
          </a:p>
          <a:p>
            <a:pPr algn="l" rtl="0">
              <a:buFont typeface="Arial"/>
              <a:buChar char="•"/>
              <a:defRPr/>
            </a:pPr>
            <a:r>
              <a:rPr lang="en-US" sz="1200" b="0" i="0" u="none" strike="noStrike" dirty="0">
                <a:solidFill>
                  <a:srgbClr val="000000"/>
                </a:solidFill>
                <a:latin typeface="Nunito"/>
              </a:rPr>
              <a:t>Vote for </a:t>
            </a:r>
            <a:r>
              <a:rPr lang="en-US" sz="1200" b="1" i="0" u="none" strike="noStrike" dirty="0">
                <a:solidFill>
                  <a:srgbClr val="000000"/>
                </a:solidFill>
                <a:latin typeface="Nunito"/>
              </a:rPr>
              <a:t>your preferred topic.</a:t>
            </a:r>
            <a:br>
              <a:rPr lang="en-US" sz="1200" b="0" i="0" dirty="0">
                <a:solidFill>
                  <a:srgbClr val="444444"/>
                </a:solidFill>
                <a:latin typeface="Nunito"/>
              </a:rPr>
            </a:br>
            <a:r>
              <a:rPr lang="en-US" sz="1200" b="0" i="0" dirty="0">
                <a:solidFill>
                  <a:srgbClr val="444444"/>
                </a:solidFill>
                <a:latin typeface="Nunito"/>
              </a:rPr>
              <a:t>​</a:t>
            </a:r>
            <a:endParaRPr dirty="0"/>
          </a:p>
          <a:p>
            <a:pPr algn="l" rtl="0">
              <a:buNone/>
              <a:defRPr/>
            </a:pPr>
            <a:r>
              <a:rPr lang="de-DE" b="1" i="0" u="none" strike="noStrike" dirty="0" err="1">
                <a:solidFill>
                  <a:srgbClr val="000000"/>
                </a:solidFill>
                <a:latin typeface="Nunito"/>
              </a:rPr>
              <a:t>Objective</a:t>
            </a:r>
            <a:r>
              <a:rPr lang="de-DE" b="0" i="0" dirty="0">
                <a:solidFill>
                  <a:srgbClr val="444444"/>
                </a:solidFill>
                <a:latin typeface="Nunito"/>
              </a:rPr>
              <a:t>​</a:t>
            </a:r>
            <a:endParaRPr dirty="0"/>
          </a:p>
          <a:p>
            <a:pPr algn="l" rtl="0">
              <a:buFont typeface="Arial"/>
              <a:buChar char="•"/>
              <a:defRPr/>
            </a:pPr>
            <a:r>
              <a:rPr lang="de-DE" sz="1200" b="1" i="0" u="none" strike="noStrike" dirty="0" err="1">
                <a:solidFill>
                  <a:srgbClr val="000000"/>
                </a:solidFill>
                <a:latin typeface="Nunito"/>
              </a:rPr>
              <a:t>Establish</a:t>
            </a:r>
            <a:r>
              <a:rPr lang="de-DE" sz="1200" b="1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1" i="0" u="none" strike="noStrike" dirty="0" err="1">
                <a:solidFill>
                  <a:srgbClr val="000000"/>
                </a:solidFill>
                <a:latin typeface="Nunito"/>
              </a:rPr>
              <a:t>functioning</a:t>
            </a:r>
            <a:r>
              <a:rPr lang="de-DE" sz="1200" b="1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1" i="0" u="none" strike="noStrike" dirty="0" err="1">
                <a:solidFill>
                  <a:srgbClr val="000000"/>
                </a:solidFill>
                <a:latin typeface="Nunito"/>
              </a:rPr>
              <a:t>groups</a:t>
            </a:r>
            <a:r>
              <a:rPr lang="de-DE" sz="1200" b="1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0" i="0" u="none" strike="noStrike" dirty="0" err="1">
                <a:solidFill>
                  <a:srgbClr val="000000"/>
                </a:solidFill>
                <a:latin typeface="Nunito"/>
              </a:rPr>
              <a:t>with</a:t>
            </a: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 a </a:t>
            </a:r>
            <a:r>
              <a:rPr lang="de-DE" sz="1200" b="0" i="0" u="none" strike="noStrike" dirty="0" err="1">
                <a:solidFill>
                  <a:srgbClr val="000000"/>
                </a:solidFill>
                <a:latin typeface="Nunito"/>
              </a:rPr>
              <a:t>clear</a:t>
            </a: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0" i="0" u="none" strike="noStrike" dirty="0" err="1">
                <a:solidFill>
                  <a:srgbClr val="000000"/>
                </a:solidFill>
                <a:latin typeface="Nunito"/>
              </a:rPr>
              <a:t>thematic</a:t>
            </a: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0" i="0" u="none" strike="noStrike" dirty="0" err="1">
                <a:solidFill>
                  <a:srgbClr val="000000"/>
                </a:solidFill>
                <a:latin typeface="Nunito"/>
              </a:rPr>
              <a:t>focus</a:t>
            </a: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0" i="0" u="none" strike="noStrike" dirty="0" err="1">
                <a:solidFill>
                  <a:srgbClr val="000000"/>
                </a:solidFill>
                <a:latin typeface="Nunito"/>
              </a:rPr>
              <a:t>for</a:t>
            </a: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0" i="0" u="none" strike="noStrike" dirty="0" err="1">
                <a:solidFill>
                  <a:srgbClr val="000000"/>
                </a:solidFill>
                <a:latin typeface="Nunito"/>
              </a:rPr>
              <a:t>the</a:t>
            </a: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0" i="0" u="none" strike="noStrike" dirty="0" err="1">
                <a:solidFill>
                  <a:srgbClr val="000000"/>
                </a:solidFill>
                <a:latin typeface="Nunito"/>
              </a:rPr>
              <a:t>next</a:t>
            </a: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0" i="0" u="none" strike="noStrike" dirty="0" err="1">
                <a:solidFill>
                  <a:srgbClr val="000000"/>
                </a:solidFill>
                <a:latin typeface="Nunito"/>
              </a:rPr>
              <a:t>workshop</a:t>
            </a: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0" i="0" u="none" strike="noStrike" dirty="0" err="1">
                <a:solidFill>
                  <a:srgbClr val="000000"/>
                </a:solidFill>
                <a:latin typeface="Nunito"/>
              </a:rPr>
              <a:t>phase</a:t>
            </a:r>
            <a:r>
              <a:rPr lang="en-US" sz="1200" b="0" i="0" dirty="0">
                <a:solidFill>
                  <a:srgbClr val="444444"/>
                </a:solidFill>
                <a:latin typeface="Nunito"/>
              </a:rPr>
              <a:t>.</a:t>
            </a:r>
            <a:endParaRPr dirty="0"/>
          </a:p>
          <a:p>
            <a:pPr algn="l" rtl="0">
              <a:buNone/>
              <a:defRPr/>
            </a:pPr>
            <a:r>
              <a:rPr lang="de-DE" b="0" i="0" dirty="0">
                <a:solidFill>
                  <a:srgbClr val="444444"/>
                </a:solidFill>
                <a:latin typeface="Nunito"/>
              </a:rPr>
              <a:t>​</a:t>
            </a: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de-DE" dirty="0"/>
          </a:p>
          <a:p>
            <a:pPr rtl="0">
              <a:defRPr/>
            </a:pPr>
            <a:endParaRPr lang="en-US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de-DE" u="sng" dirty="0"/>
              <a:t>Image </a:t>
            </a:r>
            <a:r>
              <a:rPr lang="de-DE" u="sng" dirty="0" err="1"/>
              <a:t>sources</a:t>
            </a: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de-DE" dirty="0" err="1"/>
              <a:t>Photo</a:t>
            </a:r>
            <a:r>
              <a:rPr lang="de-DE" dirty="0"/>
              <a:t>: </a:t>
            </a:r>
            <a:r>
              <a:rPr lang="de-DE" dirty="0" err="1"/>
              <a:t>Unsplash</a:t>
            </a:r>
            <a:endParaRPr lang="de-DE" dirty="0"/>
          </a:p>
          <a:p>
            <a:pPr>
              <a:defRPr/>
            </a:pPr>
            <a:endParaRPr lang="en-US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  <a:defRPr/>
            </a:pPr>
            <a:endParaRPr dirty="0"/>
          </a:p>
        </p:txBody>
      </p:sp>
      <p:sp>
        <p:nvSpPr>
          <p:cNvPr id="1843865371" name="Google Shape;120;p2:notes"/>
          <p:cNvSpPr txBox="1">
            <a:spLocks noGrp="1"/>
          </p:cNvSpPr>
          <p:nvPr>
            <p:ph type="sldNum" idx="12"/>
          </p:nvPr>
        </p:nvSpPr>
        <p:spPr bwMode="auto">
          <a:xfrm>
            <a:off x="4023992" y="9721107"/>
            <a:ext cx="3078427" cy="5135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4325" tIns="47150" rIns="94325" bIns="47150" anchor="b" anchorCtr="0">
            <a:noAutofit/>
          </a:bodyPr>
          <a:lstStyle/>
          <a:p>
            <a:pPr marL="0" marR="0" lvl="0" indent="0" algn="r" defTabSz="9144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defRPr/>
            </a:pPr>
            <a:fld id="{00000000-1234-1234-1234-123412341234}" type="slidenum">
              <a:rPr lang="en-US" sz="1400" b="0" i="0" u="none" strike="noStrike" cap="none" spc="0">
                <a:ln>
                  <a:noFill/>
                </a:ln>
                <a:solidFill>
                  <a:srgbClr val="000000"/>
                </a:solidFill>
                <a:latin typeface="Arial"/>
                <a:cs typeface="Arial"/>
              </a:rPr>
              <a:t>8</a:t>
            </a:fld>
            <a:endParaRPr sz="1400" b="0" i="0" u="none" strike="noStrike" cap="none" spc="0">
              <a:ln>
                <a:noFill/>
              </a:ln>
              <a:solidFill>
                <a:srgbClr val="000000"/>
              </a:solidFill>
              <a:latin typeface="Arial"/>
              <a:cs typeface="Arial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308027464" name="Folienbildplatzhalter 1"/>
          <p:cNvSpPr>
            <a:spLocks noGrp="1" noRot="1" noChangeAspect="1"/>
          </p:cNvSpPr>
          <p:nvPr>
            <p:ph type="sldImg"/>
          </p:nvPr>
        </p:nvSpPr>
        <p:spPr bwMode="auto">
          <a:xfrm>
            <a:off x="481013" y="1279525"/>
            <a:ext cx="6142037" cy="3454400"/>
          </a:xfrm>
        </p:spPr>
      </p:sp>
      <p:sp>
        <p:nvSpPr>
          <p:cNvPr id="1806933479" name="Notizenplatzhalt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 algn="l" rtl="0">
              <a:buNone/>
              <a:defRPr/>
            </a:pPr>
            <a:r>
              <a:rPr lang="de-DE" b="1" i="0" u="none" strike="noStrike" dirty="0">
                <a:solidFill>
                  <a:srgbClr val="000000"/>
                </a:solidFill>
                <a:latin typeface="Nunito"/>
              </a:rPr>
              <a:t>The </a:t>
            </a:r>
            <a:r>
              <a:rPr lang="de-DE" b="1" i="0" u="none" strike="noStrike" dirty="0" err="1">
                <a:solidFill>
                  <a:srgbClr val="000000"/>
                </a:solidFill>
                <a:latin typeface="Nunito"/>
              </a:rPr>
              <a:t>Quadruple</a:t>
            </a:r>
            <a:r>
              <a:rPr lang="de-DE" b="1" i="0" u="none" strike="noStrike" dirty="0">
                <a:solidFill>
                  <a:srgbClr val="000000"/>
                </a:solidFill>
                <a:latin typeface="Nunito"/>
              </a:rPr>
              <a:t> Helix </a:t>
            </a:r>
            <a:r>
              <a:rPr lang="en-US" b="0" i="0" dirty="0">
                <a:solidFill>
                  <a:srgbClr val="444444"/>
                </a:solidFill>
                <a:latin typeface="Nunito"/>
              </a:rPr>
              <a:t>Model</a:t>
            </a:r>
            <a:endParaRPr dirty="0"/>
          </a:p>
          <a:p>
            <a:pPr algn="l" rtl="0">
              <a:buNone/>
              <a:defRPr/>
            </a:pPr>
            <a:r>
              <a:rPr lang="en-US" b="0" i="0" dirty="0">
                <a:solidFill>
                  <a:srgbClr val="444444"/>
                </a:solidFill>
                <a:latin typeface="Nunito"/>
              </a:rPr>
              <a:t>​</a:t>
            </a:r>
            <a:endParaRPr dirty="0"/>
          </a:p>
          <a:p>
            <a:pPr algn="l" rtl="0">
              <a:buNone/>
              <a:defRPr/>
            </a:pPr>
            <a:r>
              <a:rPr lang="de-DE" b="0" i="0" dirty="0" err="1">
                <a:solidFill>
                  <a:srgbClr val="444444"/>
                </a:solidFill>
                <a:latin typeface="Nunito"/>
              </a:rPr>
              <a:t>Introduction</a:t>
            </a:r>
            <a:r>
              <a:rPr lang="de-DE" b="0" i="0" dirty="0">
                <a:solidFill>
                  <a:srgbClr val="444444"/>
                </a:solidFill>
                <a:latin typeface="Nunito"/>
              </a:rPr>
              <a:t>​</a:t>
            </a:r>
            <a:endParaRPr dirty="0"/>
          </a:p>
          <a:p>
            <a:pPr algn="l" rtl="0">
              <a:buFont typeface="Arial"/>
              <a:buChar char="•"/>
              <a:defRPr/>
            </a:pPr>
            <a:r>
              <a:rPr lang="de-DE" sz="1200" b="0" i="0" u="none" strike="noStrike" dirty="0" err="1">
                <a:solidFill>
                  <a:srgbClr val="000000"/>
                </a:solidFill>
                <a:latin typeface="Nunito"/>
              </a:rPr>
              <a:t>Before</a:t>
            </a: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0" i="0" u="none" strike="noStrike" dirty="0" err="1">
                <a:solidFill>
                  <a:srgbClr val="000000"/>
                </a:solidFill>
                <a:latin typeface="Nunito"/>
              </a:rPr>
              <a:t>we</a:t>
            </a: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0" i="0" u="none" strike="noStrike" dirty="0" err="1">
                <a:solidFill>
                  <a:srgbClr val="000000"/>
                </a:solidFill>
                <a:latin typeface="Nunito"/>
              </a:rPr>
              <a:t>continue</a:t>
            </a: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0" i="0" u="none" strike="noStrike" dirty="0" err="1">
                <a:solidFill>
                  <a:srgbClr val="000000"/>
                </a:solidFill>
                <a:latin typeface="Nunito"/>
              </a:rPr>
              <a:t>with</a:t>
            </a: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0" i="0" u="none" strike="noStrike" dirty="0" err="1">
                <a:solidFill>
                  <a:srgbClr val="000000"/>
                </a:solidFill>
                <a:latin typeface="Nunito"/>
              </a:rPr>
              <a:t>the</a:t>
            </a: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1" i="0" u="none" strike="noStrike" dirty="0" err="1">
                <a:solidFill>
                  <a:srgbClr val="000000"/>
                </a:solidFill>
                <a:latin typeface="Nunito"/>
              </a:rPr>
              <a:t>thematic</a:t>
            </a:r>
            <a:r>
              <a:rPr lang="de-DE" sz="1200" b="1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1" i="0" u="none" strike="noStrike" dirty="0" err="1">
                <a:solidFill>
                  <a:srgbClr val="000000"/>
                </a:solidFill>
                <a:latin typeface="Nunito"/>
              </a:rPr>
              <a:t>clusters</a:t>
            </a: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, </a:t>
            </a:r>
            <a:r>
              <a:rPr lang="de-DE" sz="1200" b="0" i="0" u="none" strike="noStrike" dirty="0" err="1">
                <a:solidFill>
                  <a:srgbClr val="000000"/>
                </a:solidFill>
                <a:latin typeface="Nunito"/>
              </a:rPr>
              <a:t>let’s</a:t>
            </a: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0" i="0" u="none" strike="noStrike" dirty="0" err="1">
                <a:solidFill>
                  <a:srgbClr val="000000"/>
                </a:solidFill>
                <a:latin typeface="Nunito"/>
              </a:rPr>
              <a:t>take</a:t>
            </a: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 a </a:t>
            </a:r>
            <a:r>
              <a:rPr lang="de-DE" sz="1200" b="0" i="0" u="none" strike="noStrike" dirty="0" err="1">
                <a:solidFill>
                  <a:srgbClr val="000000"/>
                </a:solidFill>
                <a:latin typeface="Nunito"/>
              </a:rPr>
              <a:t>look</a:t>
            </a: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 at a </a:t>
            </a:r>
            <a:r>
              <a:rPr lang="de-DE" sz="1200" b="1" i="0" u="none" strike="noStrike" dirty="0" err="1">
                <a:solidFill>
                  <a:srgbClr val="000000"/>
                </a:solidFill>
                <a:latin typeface="Nunito"/>
              </a:rPr>
              <a:t>basic</a:t>
            </a:r>
            <a:r>
              <a:rPr lang="de-DE" sz="1200" b="1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1" i="0" u="none" strike="noStrike" dirty="0" err="1">
                <a:solidFill>
                  <a:srgbClr val="000000"/>
                </a:solidFill>
                <a:latin typeface="Nunito"/>
              </a:rPr>
              <a:t>model</a:t>
            </a:r>
            <a:r>
              <a:rPr lang="en-US" sz="1200" b="0" i="0" dirty="0">
                <a:solidFill>
                  <a:srgbClr val="444444"/>
                </a:solidFill>
                <a:latin typeface="Nunito"/>
              </a:rPr>
              <a:t>.​</a:t>
            </a:r>
            <a:endParaRPr dirty="0"/>
          </a:p>
          <a:p>
            <a:pPr algn="l" rtl="0">
              <a:buFont typeface="Arial"/>
              <a:buChar char="•"/>
              <a:defRPr/>
            </a:pP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The </a:t>
            </a:r>
            <a:r>
              <a:rPr lang="de-DE" sz="1200" b="1" i="0" u="none" strike="noStrike" dirty="0" err="1">
                <a:solidFill>
                  <a:srgbClr val="000000"/>
                </a:solidFill>
                <a:latin typeface="Nunito"/>
              </a:rPr>
              <a:t>Quadruple</a:t>
            </a:r>
            <a:r>
              <a:rPr lang="de-DE" sz="1200" b="1" i="0" u="none" strike="noStrike" dirty="0">
                <a:solidFill>
                  <a:srgbClr val="000000"/>
                </a:solidFill>
                <a:latin typeface="Nunito"/>
              </a:rPr>
              <a:t> Helix Model </a:t>
            </a:r>
            <a:r>
              <a:rPr lang="de-DE" sz="1200" b="0" i="0" u="none" strike="noStrike" dirty="0" err="1">
                <a:solidFill>
                  <a:srgbClr val="000000"/>
                </a:solidFill>
                <a:latin typeface="Nunito"/>
              </a:rPr>
              <a:t>illustrates</a:t>
            </a: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0" i="0" u="none" strike="noStrike" dirty="0" err="1">
                <a:solidFill>
                  <a:srgbClr val="000000"/>
                </a:solidFill>
                <a:latin typeface="Nunito"/>
              </a:rPr>
              <a:t>how</a:t>
            </a: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0" i="0" u="none" strike="noStrike" dirty="0" err="1">
                <a:solidFill>
                  <a:srgbClr val="000000"/>
                </a:solidFill>
                <a:latin typeface="Nunito"/>
              </a:rPr>
              <a:t>innovation</a:t>
            </a: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1" i="0" u="none" strike="noStrike" dirty="0" err="1">
                <a:solidFill>
                  <a:srgbClr val="000000"/>
                </a:solidFill>
                <a:latin typeface="Nunito"/>
              </a:rPr>
              <a:t>does</a:t>
            </a:r>
            <a:r>
              <a:rPr lang="de-DE" sz="1200" b="1" i="0" u="none" strike="noStrike" dirty="0">
                <a:solidFill>
                  <a:srgbClr val="000000"/>
                </a:solidFill>
                <a:latin typeface="Nunito"/>
              </a:rPr>
              <a:t> not </a:t>
            </a:r>
            <a:r>
              <a:rPr lang="de-DE" sz="1200" b="0" i="0" u="none" strike="noStrike" dirty="0" err="1">
                <a:solidFill>
                  <a:srgbClr val="000000"/>
                </a:solidFill>
                <a:latin typeface="Nunito"/>
              </a:rPr>
              <a:t>arise</a:t>
            </a: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1" i="0" u="none" strike="noStrike" dirty="0">
                <a:solidFill>
                  <a:srgbClr val="000000"/>
                </a:solidFill>
                <a:latin typeface="Nunito"/>
              </a:rPr>
              <a:t>in </a:t>
            </a:r>
            <a:r>
              <a:rPr lang="de-DE" sz="1200" b="1" i="0" u="none" strike="noStrike" dirty="0" err="1">
                <a:solidFill>
                  <a:srgbClr val="000000"/>
                </a:solidFill>
                <a:latin typeface="Nunito"/>
              </a:rPr>
              <a:t>isolation</a:t>
            </a: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, but </a:t>
            </a:r>
            <a:r>
              <a:rPr lang="de-DE" sz="1200" b="1" i="0" u="none" strike="noStrike" dirty="0" err="1">
                <a:solidFill>
                  <a:srgbClr val="000000"/>
                </a:solidFill>
                <a:latin typeface="Nunito"/>
              </a:rPr>
              <a:t>through</a:t>
            </a:r>
            <a:r>
              <a:rPr lang="de-DE" sz="1200" b="1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1" i="0" u="none" strike="noStrike" dirty="0" err="1">
                <a:solidFill>
                  <a:srgbClr val="000000"/>
                </a:solidFill>
                <a:latin typeface="Nunito"/>
              </a:rPr>
              <a:t>collaboration</a:t>
            </a:r>
            <a:r>
              <a:rPr lang="de-DE" sz="1200" b="1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0" i="0" u="none" strike="noStrike" dirty="0" err="1">
                <a:solidFill>
                  <a:srgbClr val="000000"/>
                </a:solidFill>
                <a:latin typeface="Nunito"/>
              </a:rPr>
              <a:t>between</a:t>
            </a: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0" i="0" u="none" strike="noStrike" dirty="0" err="1">
                <a:solidFill>
                  <a:srgbClr val="000000"/>
                </a:solidFill>
                <a:latin typeface="Nunito"/>
              </a:rPr>
              <a:t>four</a:t>
            </a: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0" i="0" u="none" strike="noStrike" dirty="0" err="1">
                <a:solidFill>
                  <a:srgbClr val="000000"/>
                </a:solidFill>
                <a:latin typeface="Nunito"/>
              </a:rPr>
              <a:t>key</a:t>
            </a: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0" i="0" u="none" strike="noStrike" dirty="0" err="1">
                <a:solidFill>
                  <a:srgbClr val="000000"/>
                </a:solidFill>
                <a:latin typeface="Nunito"/>
              </a:rPr>
              <a:t>stakeholders</a:t>
            </a: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: </a:t>
            </a:r>
            <a:r>
              <a:rPr lang="de-DE" sz="1200" b="1" i="0" u="none" strike="noStrike" dirty="0" err="1">
                <a:solidFill>
                  <a:srgbClr val="000000"/>
                </a:solidFill>
                <a:latin typeface="Nunito"/>
              </a:rPr>
              <a:t>academia</a:t>
            </a:r>
            <a:r>
              <a:rPr lang="de-DE" sz="1200" b="1" i="0" u="none" strike="noStrike" dirty="0">
                <a:solidFill>
                  <a:srgbClr val="000000"/>
                </a:solidFill>
                <a:latin typeface="Nunito"/>
              </a:rPr>
              <a:t>, </a:t>
            </a:r>
            <a:r>
              <a:rPr lang="de-DE" sz="1200" b="1" i="0" u="none" strike="noStrike" dirty="0" err="1">
                <a:solidFill>
                  <a:srgbClr val="000000"/>
                </a:solidFill>
                <a:latin typeface="Nunito"/>
              </a:rPr>
              <a:t>industry</a:t>
            </a:r>
            <a:r>
              <a:rPr lang="de-DE" sz="1200" b="1" i="0" u="none" strike="noStrike" dirty="0">
                <a:solidFill>
                  <a:srgbClr val="000000"/>
                </a:solidFill>
                <a:latin typeface="Nunito"/>
              </a:rPr>
              <a:t>, </a:t>
            </a:r>
            <a:r>
              <a:rPr lang="de-DE" sz="1200" b="1" i="0" u="none" strike="noStrike" dirty="0" err="1">
                <a:solidFill>
                  <a:srgbClr val="000000"/>
                </a:solidFill>
                <a:latin typeface="Nunito"/>
              </a:rPr>
              <a:t>government</a:t>
            </a:r>
            <a:r>
              <a:rPr lang="de-DE" sz="1200" b="1" i="0" u="none" strike="noStrike" dirty="0">
                <a:solidFill>
                  <a:srgbClr val="000000"/>
                </a:solidFill>
                <a:latin typeface="Nunito"/>
              </a:rPr>
              <a:t> and </a:t>
            </a:r>
            <a:r>
              <a:rPr lang="de-DE" sz="1200" b="1" i="0" u="none" strike="noStrike" dirty="0" err="1">
                <a:solidFill>
                  <a:srgbClr val="000000"/>
                </a:solidFill>
                <a:latin typeface="Nunito"/>
              </a:rPr>
              <a:t>society</a:t>
            </a:r>
            <a:r>
              <a:rPr lang="en-US" sz="1200" b="0" i="0" dirty="0">
                <a:solidFill>
                  <a:srgbClr val="444444"/>
                </a:solidFill>
                <a:latin typeface="Nunito"/>
              </a:rPr>
              <a:t>.</a:t>
            </a:r>
            <a:endParaRPr dirty="0"/>
          </a:p>
          <a:p>
            <a:pPr algn="l" rtl="0">
              <a:buFont typeface="Arial"/>
              <a:buChar char="•"/>
              <a:defRPr/>
            </a:pPr>
            <a:r>
              <a:rPr lang="de-DE" sz="1200" b="0" i="0" u="none" strike="noStrike" dirty="0" err="1">
                <a:solidFill>
                  <a:srgbClr val="000000"/>
                </a:solidFill>
                <a:latin typeface="Nunito"/>
              </a:rPr>
              <a:t>Objective</a:t>
            </a: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: </a:t>
            </a:r>
            <a:r>
              <a:rPr lang="de-DE" sz="1200" b="0" i="0" u="none" strike="noStrike" dirty="0" err="1">
                <a:solidFill>
                  <a:srgbClr val="000000"/>
                </a:solidFill>
                <a:latin typeface="Nunito"/>
              </a:rPr>
              <a:t>to</a:t>
            </a: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 promote </a:t>
            </a:r>
            <a:r>
              <a:rPr lang="de-DE" sz="1200" b="1" i="0" u="none" strike="noStrike" dirty="0" err="1">
                <a:solidFill>
                  <a:srgbClr val="000000"/>
                </a:solidFill>
                <a:latin typeface="Nunito"/>
              </a:rPr>
              <a:t>practical</a:t>
            </a:r>
            <a:r>
              <a:rPr lang="de-DE" sz="1200" b="1" i="0" u="none" strike="noStrike" dirty="0">
                <a:solidFill>
                  <a:srgbClr val="000000"/>
                </a:solidFill>
                <a:latin typeface="Nunito"/>
              </a:rPr>
              <a:t>, </a:t>
            </a:r>
            <a:r>
              <a:rPr lang="de-DE" sz="1200" b="1" i="0" u="none" strike="noStrike" dirty="0" err="1">
                <a:solidFill>
                  <a:srgbClr val="000000"/>
                </a:solidFill>
                <a:latin typeface="Nunito"/>
              </a:rPr>
              <a:t>socially</a:t>
            </a:r>
            <a:r>
              <a:rPr lang="de-DE" sz="1200" b="1" i="0" u="none" strike="noStrike" dirty="0">
                <a:solidFill>
                  <a:srgbClr val="000000"/>
                </a:solidFill>
                <a:latin typeface="Nunito"/>
              </a:rPr>
              <a:t> relevant </a:t>
            </a:r>
            <a:r>
              <a:rPr lang="de-DE" sz="1200" b="1" i="0" u="none" strike="noStrike" dirty="0" err="1">
                <a:solidFill>
                  <a:srgbClr val="000000"/>
                </a:solidFill>
                <a:latin typeface="Nunito"/>
              </a:rPr>
              <a:t>innovations</a:t>
            </a:r>
            <a:r>
              <a:rPr lang="en-US" sz="1200" b="0" i="0" dirty="0">
                <a:solidFill>
                  <a:srgbClr val="444444"/>
                </a:solidFill>
                <a:latin typeface="Nunito"/>
              </a:rPr>
              <a:t>.</a:t>
            </a:r>
            <a:endParaRPr dirty="0"/>
          </a:p>
          <a:p>
            <a:pPr algn="l" rtl="0">
              <a:buNone/>
              <a:defRPr/>
            </a:pPr>
            <a:r>
              <a:rPr lang="en-US" b="0" i="0" dirty="0">
                <a:solidFill>
                  <a:srgbClr val="444444"/>
                </a:solidFill>
                <a:latin typeface="Nunito"/>
              </a:rPr>
              <a:t>​</a:t>
            </a:r>
            <a:endParaRPr dirty="0"/>
          </a:p>
          <a:p>
            <a:pPr algn="l" rtl="0">
              <a:buNone/>
              <a:defRPr/>
            </a:pPr>
            <a:r>
              <a:rPr lang="de-DE" b="0" i="0" dirty="0">
                <a:solidFill>
                  <a:srgbClr val="444444"/>
                </a:solidFill>
                <a:latin typeface="Nunito"/>
              </a:rPr>
              <a:t>Key </a:t>
            </a:r>
            <a:r>
              <a:rPr lang="de-DE" b="0" i="0" dirty="0" err="1">
                <a:solidFill>
                  <a:srgbClr val="444444"/>
                </a:solidFill>
                <a:latin typeface="Nunito"/>
              </a:rPr>
              <a:t>points</a:t>
            </a:r>
            <a:r>
              <a:rPr lang="de-DE" b="0" i="0" dirty="0">
                <a:solidFill>
                  <a:srgbClr val="444444"/>
                </a:solidFill>
                <a:latin typeface="Nunito"/>
              </a:rPr>
              <a:t>​</a:t>
            </a:r>
            <a:endParaRPr dirty="0"/>
          </a:p>
          <a:p>
            <a:pPr algn="l" rtl="0">
              <a:buFont typeface="Arial"/>
              <a:buChar char="•"/>
              <a:defRPr/>
            </a:pPr>
            <a:r>
              <a:rPr lang="de-DE" sz="1200" b="1" i="0" u="none" strike="noStrike" dirty="0" err="1">
                <a:solidFill>
                  <a:srgbClr val="000000"/>
                </a:solidFill>
                <a:latin typeface="Nunito"/>
              </a:rPr>
              <a:t>Multidirectional</a:t>
            </a:r>
            <a:r>
              <a:rPr lang="de-DE" sz="1200" b="1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1" i="0" u="none" strike="noStrike" dirty="0" err="1">
                <a:solidFill>
                  <a:srgbClr val="000000"/>
                </a:solidFill>
                <a:latin typeface="Nunito"/>
              </a:rPr>
              <a:t>exchange</a:t>
            </a:r>
            <a:r>
              <a:rPr lang="de-DE" sz="1200" b="1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0" i="0" u="none" strike="noStrike" dirty="0" err="1">
                <a:solidFill>
                  <a:srgbClr val="000000"/>
                </a:solidFill>
                <a:latin typeface="Nunito"/>
              </a:rPr>
              <a:t>between</a:t>
            </a: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0" i="0" u="none" strike="noStrike" dirty="0" err="1">
                <a:solidFill>
                  <a:srgbClr val="000000"/>
                </a:solidFill>
                <a:latin typeface="Nunito"/>
              </a:rPr>
              <a:t>the</a:t>
            </a: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0" i="0" u="none" strike="noStrike" dirty="0" err="1">
                <a:solidFill>
                  <a:srgbClr val="000000"/>
                </a:solidFill>
                <a:latin typeface="Nunito"/>
              </a:rPr>
              <a:t>spheres</a:t>
            </a: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0" i="0" u="none" strike="noStrike" dirty="0" err="1">
                <a:solidFill>
                  <a:srgbClr val="000000"/>
                </a:solidFill>
                <a:latin typeface="Nunito"/>
              </a:rPr>
              <a:t>is</a:t>
            </a: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0" i="0" u="none" strike="noStrike" dirty="0" err="1">
                <a:solidFill>
                  <a:srgbClr val="000000"/>
                </a:solidFill>
                <a:latin typeface="Nunito"/>
              </a:rPr>
              <a:t>crucial</a:t>
            </a:r>
            <a:r>
              <a:rPr lang="en-US" sz="1200" b="0" i="0" dirty="0">
                <a:solidFill>
                  <a:srgbClr val="444444"/>
                </a:solidFill>
                <a:latin typeface="Nunito"/>
              </a:rPr>
              <a:t>.</a:t>
            </a:r>
            <a:endParaRPr dirty="0"/>
          </a:p>
          <a:p>
            <a:pPr algn="l" rtl="0">
              <a:buFont typeface="Arial"/>
              <a:buChar char="•"/>
              <a:defRPr/>
            </a:pPr>
            <a:r>
              <a:rPr lang="de-DE" sz="1200" b="0" i="0" u="none" strike="noStrike" dirty="0" err="1">
                <a:solidFill>
                  <a:srgbClr val="000000"/>
                </a:solidFill>
                <a:latin typeface="Nunito"/>
              </a:rPr>
              <a:t>Roles</a:t>
            </a: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0" i="0" u="none" strike="noStrike" dirty="0" err="1">
                <a:solidFill>
                  <a:srgbClr val="000000"/>
                </a:solidFill>
                <a:latin typeface="Nunito"/>
              </a:rPr>
              <a:t>of</a:t>
            </a: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0" i="0" u="none" strike="noStrike" dirty="0" err="1">
                <a:solidFill>
                  <a:srgbClr val="000000"/>
                </a:solidFill>
                <a:latin typeface="Nunito"/>
              </a:rPr>
              <a:t>the</a:t>
            </a: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0" i="0" u="none" strike="noStrike" dirty="0" err="1">
                <a:solidFill>
                  <a:srgbClr val="000000"/>
                </a:solidFill>
                <a:latin typeface="Nunito"/>
              </a:rPr>
              <a:t>stakeholders</a:t>
            </a: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:</a:t>
            </a:r>
            <a:r>
              <a:rPr lang="en-US" sz="1200" b="0" i="0" dirty="0">
                <a:solidFill>
                  <a:srgbClr val="444444"/>
                </a:solidFill>
                <a:latin typeface="Nunito"/>
              </a:rPr>
              <a:t>​</a:t>
            </a:r>
            <a:endParaRPr dirty="0"/>
          </a:p>
          <a:p>
            <a:pPr algn="l" rtl="0">
              <a:buFont typeface="Arial"/>
              <a:buChar char="•"/>
              <a:defRPr/>
            </a:pPr>
            <a:r>
              <a:rPr lang="de-DE" sz="1200" b="1" i="0" u="none" strike="noStrike" dirty="0">
                <a:solidFill>
                  <a:srgbClr val="000000"/>
                </a:solidFill>
                <a:latin typeface="Nunito"/>
              </a:rPr>
              <a:t>Academia: </a:t>
            </a:r>
            <a:r>
              <a:rPr lang="de-DE" sz="1200" b="0" i="0" u="none" strike="noStrike" dirty="0" err="1">
                <a:solidFill>
                  <a:srgbClr val="000000"/>
                </a:solidFill>
                <a:latin typeface="Nunito"/>
              </a:rPr>
              <a:t>provides</a:t>
            </a: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0" i="0" u="none" strike="noStrike" dirty="0" err="1">
                <a:solidFill>
                  <a:srgbClr val="000000"/>
                </a:solidFill>
                <a:latin typeface="Nunito"/>
              </a:rPr>
              <a:t>new</a:t>
            </a: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0" i="0" u="none" strike="noStrike" dirty="0" err="1">
                <a:solidFill>
                  <a:srgbClr val="000000"/>
                </a:solidFill>
                <a:latin typeface="Nunito"/>
              </a:rPr>
              <a:t>knowledge</a:t>
            </a: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 and </a:t>
            </a:r>
            <a:r>
              <a:rPr lang="de-DE" sz="1200" b="0" i="0" u="none" strike="noStrike" dirty="0" err="1">
                <a:solidFill>
                  <a:srgbClr val="000000"/>
                </a:solidFill>
                <a:latin typeface="Nunito"/>
              </a:rPr>
              <a:t>technologies</a:t>
            </a:r>
            <a:r>
              <a:rPr lang="en-US" sz="1200" b="0" i="0" dirty="0">
                <a:solidFill>
                  <a:srgbClr val="444444"/>
                </a:solidFill>
                <a:latin typeface="Nunito"/>
              </a:rPr>
              <a:t>.</a:t>
            </a:r>
            <a:endParaRPr dirty="0"/>
          </a:p>
          <a:p>
            <a:pPr algn="l" rtl="0">
              <a:buFont typeface="Arial"/>
              <a:buChar char="•"/>
              <a:defRPr/>
            </a:pPr>
            <a:r>
              <a:rPr lang="de-DE" sz="1200" b="1" i="0" u="none" strike="noStrike" dirty="0">
                <a:solidFill>
                  <a:srgbClr val="000000"/>
                </a:solidFill>
                <a:latin typeface="Nunito"/>
              </a:rPr>
              <a:t>Business: </a:t>
            </a:r>
            <a:r>
              <a:rPr lang="de-DE" sz="1200" b="0" i="0" u="none" strike="noStrike" dirty="0" err="1">
                <a:solidFill>
                  <a:srgbClr val="000000"/>
                </a:solidFill>
                <a:latin typeface="Nunito"/>
              </a:rPr>
              <a:t>translates</a:t>
            </a: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0" i="0" u="none" strike="noStrike" dirty="0" err="1">
                <a:solidFill>
                  <a:srgbClr val="000000"/>
                </a:solidFill>
                <a:latin typeface="Nunito"/>
              </a:rPr>
              <a:t>knowledge</a:t>
            </a: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0" i="0" u="none" strike="noStrike" dirty="0" err="1">
                <a:solidFill>
                  <a:srgbClr val="000000"/>
                </a:solidFill>
                <a:latin typeface="Nunito"/>
              </a:rPr>
              <a:t>into</a:t>
            </a: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0" i="0" u="none" strike="noStrike" dirty="0" err="1">
                <a:solidFill>
                  <a:srgbClr val="000000"/>
                </a:solidFill>
                <a:latin typeface="Nunito"/>
              </a:rPr>
              <a:t>marketable</a:t>
            </a: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0" i="0" u="none" strike="noStrike" dirty="0" err="1">
                <a:solidFill>
                  <a:srgbClr val="000000"/>
                </a:solidFill>
                <a:latin typeface="Nunito"/>
              </a:rPr>
              <a:t>products</a:t>
            </a: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 and </a:t>
            </a:r>
            <a:r>
              <a:rPr lang="de-DE" sz="1200" b="0" i="0" u="none" strike="noStrike" dirty="0" err="1">
                <a:solidFill>
                  <a:srgbClr val="000000"/>
                </a:solidFill>
                <a:latin typeface="Nunito"/>
              </a:rPr>
              <a:t>services</a:t>
            </a:r>
            <a:r>
              <a:rPr lang="en-US" sz="1200" b="0" i="0" dirty="0">
                <a:solidFill>
                  <a:srgbClr val="444444"/>
                </a:solidFill>
                <a:latin typeface="Nunito"/>
              </a:rPr>
              <a:t>.</a:t>
            </a:r>
            <a:endParaRPr dirty="0"/>
          </a:p>
          <a:p>
            <a:pPr algn="l" rtl="0">
              <a:buFont typeface="Arial"/>
              <a:buChar char="•"/>
              <a:defRPr/>
            </a:pPr>
            <a:r>
              <a:rPr lang="de-DE" sz="1200" b="1" i="0" u="none" strike="noStrike" dirty="0">
                <a:solidFill>
                  <a:srgbClr val="000000"/>
                </a:solidFill>
                <a:latin typeface="Nunito"/>
              </a:rPr>
              <a:t>Government: </a:t>
            </a:r>
            <a:r>
              <a:rPr lang="de-DE" sz="1200" b="0" i="0" u="none" strike="noStrike" dirty="0" err="1">
                <a:solidFill>
                  <a:srgbClr val="000000"/>
                </a:solidFill>
                <a:latin typeface="Nunito"/>
              </a:rPr>
              <a:t>creates</a:t>
            </a: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0" i="0" u="none" strike="noStrike" dirty="0" err="1">
                <a:solidFill>
                  <a:srgbClr val="000000"/>
                </a:solidFill>
                <a:latin typeface="Nunito"/>
              </a:rPr>
              <a:t>the</a:t>
            </a: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0" i="0" u="none" strike="noStrike" dirty="0" err="1">
                <a:solidFill>
                  <a:srgbClr val="000000"/>
                </a:solidFill>
                <a:latin typeface="Nunito"/>
              </a:rPr>
              <a:t>framework</a:t>
            </a: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, </a:t>
            </a:r>
            <a:r>
              <a:rPr lang="de-DE" sz="1200" b="0" i="0" u="none" strike="noStrike" dirty="0" err="1">
                <a:solidFill>
                  <a:srgbClr val="000000"/>
                </a:solidFill>
                <a:latin typeface="Nunito"/>
              </a:rPr>
              <a:t>infrastructure</a:t>
            </a: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 and </a:t>
            </a:r>
            <a:r>
              <a:rPr lang="de-DE" sz="1200" b="0" i="0" u="none" strike="noStrike" dirty="0" err="1">
                <a:solidFill>
                  <a:srgbClr val="000000"/>
                </a:solidFill>
                <a:latin typeface="Nunito"/>
              </a:rPr>
              <a:t>funding</a:t>
            </a: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0" i="0" u="none" strike="noStrike" dirty="0" err="1">
                <a:solidFill>
                  <a:srgbClr val="000000"/>
                </a:solidFill>
                <a:latin typeface="Nunito"/>
              </a:rPr>
              <a:t>opportunities</a:t>
            </a:r>
            <a:r>
              <a:rPr lang="en-US" sz="1200" b="0" i="0" dirty="0">
                <a:solidFill>
                  <a:srgbClr val="444444"/>
                </a:solidFill>
                <a:latin typeface="Nunito"/>
              </a:rPr>
              <a:t>.</a:t>
            </a:r>
            <a:endParaRPr dirty="0"/>
          </a:p>
          <a:p>
            <a:pPr algn="l" rtl="0">
              <a:buFont typeface="Arial"/>
              <a:buChar char="•"/>
              <a:defRPr/>
            </a:pPr>
            <a:r>
              <a:rPr lang="de-DE" sz="1200" b="1" i="0" u="none" strike="noStrike" dirty="0">
                <a:solidFill>
                  <a:srgbClr val="000000"/>
                </a:solidFill>
                <a:latin typeface="Nunito"/>
              </a:rPr>
              <a:t>Society: </a:t>
            </a:r>
            <a:r>
              <a:rPr lang="de-DE" sz="1200" b="0" i="0" u="none" strike="noStrike" dirty="0" err="1">
                <a:solidFill>
                  <a:srgbClr val="000000"/>
                </a:solidFill>
                <a:latin typeface="Nunito"/>
              </a:rPr>
              <a:t>contributes</a:t>
            </a: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0" i="0" u="none" strike="noStrike" dirty="0" err="1">
                <a:solidFill>
                  <a:srgbClr val="000000"/>
                </a:solidFill>
                <a:latin typeface="Nunito"/>
              </a:rPr>
              <a:t>needs</a:t>
            </a: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, </a:t>
            </a:r>
            <a:r>
              <a:rPr lang="de-DE" sz="1200" b="0" i="0" u="none" strike="noStrike" dirty="0" err="1">
                <a:solidFill>
                  <a:srgbClr val="000000"/>
                </a:solidFill>
                <a:latin typeface="Nunito"/>
              </a:rPr>
              <a:t>perspectives</a:t>
            </a: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, and </a:t>
            </a:r>
            <a:r>
              <a:rPr lang="de-DE" sz="1200" b="0" i="0" u="none" strike="noStrike" dirty="0" err="1">
                <a:solidFill>
                  <a:srgbClr val="000000"/>
                </a:solidFill>
                <a:latin typeface="Nunito"/>
              </a:rPr>
              <a:t>acceptance</a:t>
            </a:r>
            <a:r>
              <a:rPr lang="en-US" sz="1200" b="0" i="0" dirty="0">
                <a:solidFill>
                  <a:srgbClr val="444444"/>
                </a:solidFill>
                <a:latin typeface="Nunito"/>
              </a:rPr>
              <a:t>.</a:t>
            </a:r>
            <a:endParaRPr dirty="0"/>
          </a:p>
          <a:p>
            <a:pPr algn="l" rtl="0">
              <a:buFont typeface="Arial"/>
              <a:buChar char="•"/>
              <a:defRPr/>
            </a:pPr>
            <a:r>
              <a:rPr lang="de-DE" sz="1200" b="1" i="0" u="none" strike="noStrike" dirty="0" err="1">
                <a:solidFill>
                  <a:srgbClr val="000000"/>
                </a:solidFill>
                <a:latin typeface="Nunito"/>
              </a:rPr>
              <a:t>Important</a:t>
            </a:r>
            <a:r>
              <a:rPr lang="de-DE" sz="1200" b="1" i="0" u="none" strike="noStrike" dirty="0">
                <a:solidFill>
                  <a:srgbClr val="000000"/>
                </a:solidFill>
                <a:latin typeface="Nunito"/>
              </a:rPr>
              <a:t>: </a:t>
            </a:r>
            <a:r>
              <a:rPr lang="de-DE" sz="1200" b="0" i="0" u="none" strike="noStrike" dirty="0" err="1">
                <a:solidFill>
                  <a:srgbClr val="000000"/>
                </a:solidFill>
                <a:latin typeface="Nunito"/>
              </a:rPr>
              <a:t>Each</a:t>
            </a: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0" i="0" u="none" strike="noStrike" dirty="0" err="1">
                <a:solidFill>
                  <a:srgbClr val="000000"/>
                </a:solidFill>
                <a:latin typeface="Nunito"/>
              </a:rPr>
              <a:t>sphere</a:t>
            </a: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0" i="0" u="none" strike="noStrike" dirty="0" err="1">
                <a:solidFill>
                  <a:srgbClr val="000000"/>
                </a:solidFill>
                <a:latin typeface="Nunito"/>
              </a:rPr>
              <a:t>influences</a:t>
            </a: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0" i="0" u="none" strike="noStrike" dirty="0" err="1">
                <a:solidFill>
                  <a:srgbClr val="000000"/>
                </a:solidFill>
                <a:latin typeface="Nunito"/>
              </a:rPr>
              <a:t>the</a:t>
            </a: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0" i="0" u="none" strike="noStrike" dirty="0" err="1">
                <a:solidFill>
                  <a:srgbClr val="000000"/>
                </a:solidFill>
                <a:latin typeface="Nunito"/>
              </a:rPr>
              <a:t>others</a:t>
            </a: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 – </a:t>
            </a:r>
            <a:r>
              <a:rPr lang="de-DE" sz="1200" b="0" i="0" u="none" strike="noStrike" dirty="0" err="1">
                <a:solidFill>
                  <a:srgbClr val="000000"/>
                </a:solidFill>
                <a:latin typeface="Nunito"/>
              </a:rPr>
              <a:t>this</a:t>
            </a: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0" i="0" u="none" strike="noStrike" dirty="0" err="1">
                <a:solidFill>
                  <a:srgbClr val="000000"/>
                </a:solidFill>
                <a:latin typeface="Nunito"/>
              </a:rPr>
              <a:t>is</a:t>
            </a: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 not a </a:t>
            </a:r>
            <a:r>
              <a:rPr lang="de-DE" sz="1200" b="0" i="0" u="none" strike="noStrike" dirty="0" err="1">
                <a:solidFill>
                  <a:srgbClr val="000000"/>
                </a:solidFill>
                <a:latin typeface="Nunito"/>
              </a:rPr>
              <a:t>one-way</a:t>
            </a: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0" i="0" u="none" strike="noStrike" dirty="0" err="1">
                <a:solidFill>
                  <a:srgbClr val="000000"/>
                </a:solidFill>
                <a:latin typeface="Nunito"/>
              </a:rPr>
              <a:t>process</a:t>
            </a:r>
            <a:r>
              <a:rPr lang="en-US" sz="1200" b="0" i="0" dirty="0">
                <a:solidFill>
                  <a:srgbClr val="444444"/>
                </a:solidFill>
                <a:latin typeface="Nunito"/>
              </a:rPr>
              <a:t>.​</a:t>
            </a:r>
            <a:endParaRPr dirty="0"/>
          </a:p>
          <a:p>
            <a:pPr algn="l" rtl="0">
              <a:buNone/>
              <a:defRPr/>
            </a:pPr>
            <a:r>
              <a:rPr lang="en-US" b="0" i="0" dirty="0">
                <a:solidFill>
                  <a:srgbClr val="444444"/>
                </a:solidFill>
                <a:latin typeface="Nunito"/>
              </a:rPr>
              <a:t>​</a:t>
            </a:r>
            <a:endParaRPr dirty="0"/>
          </a:p>
          <a:p>
            <a:pPr algn="l" rtl="0">
              <a:buNone/>
              <a:defRPr/>
            </a:pPr>
            <a:r>
              <a:rPr lang="de-DE" b="1" i="0" u="none" strike="noStrike" dirty="0" err="1">
                <a:solidFill>
                  <a:srgbClr val="000000"/>
                </a:solidFill>
                <a:latin typeface="Nunito"/>
              </a:rPr>
              <a:t>Practical</a:t>
            </a:r>
            <a:r>
              <a:rPr lang="de-DE" b="1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b="1" i="0" u="none" strike="noStrike" dirty="0" err="1">
                <a:solidFill>
                  <a:srgbClr val="000000"/>
                </a:solidFill>
                <a:latin typeface="Nunito"/>
              </a:rPr>
              <a:t>relevance</a:t>
            </a:r>
            <a:r>
              <a:rPr lang="de-DE" b="1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b="1" i="0" u="none" strike="noStrike" dirty="0" err="1">
                <a:solidFill>
                  <a:srgbClr val="000000"/>
                </a:solidFill>
                <a:latin typeface="Nunito"/>
              </a:rPr>
              <a:t>for</a:t>
            </a:r>
            <a:r>
              <a:rPr lang="de-DE" b="1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b="1" i="0" u="none" strike="noStrike" dirty="0" err="1">
                <a:solidFill>
                  <a:srgbClr val="000000"/>
                </a:solidFill>
                <a:latin typeface="Nunito"/>
              </a:rPr>
              <a:t>the</a:t>
            </a:r>
            <a:r>
              <a:rPr lang="de-DE" b="1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b="0" i="0" dirty="0" err="1">
                <a:solidFill>
                  <a:srgbClr val="444444"/>
                </a:solidFill>
                <a:latin typeface="Nunito"/>
              </a:rPr>
              <a:t>workshop</a:t>
            </a:r>
            <a:r>
              <a:rPr lang="de-DE" b="0" i="0" dirty="0">
                <a:solidFill>
                  <a:srgbClr val="444444"/>
                </a:solidFill>
                <a:latin typeface="Nunito"/>
              </a:rPr>
              <a:t>​</a:t>
            </a:r>
            <a:endParaRPr dirty="0"/>
          </a:p>
          <a:p>
            <a:pPr algn="l" rtl="0">
              <a:buFont typeface="Arial"/>
              <a:buChar char="•"/>
              <a:defRPr/>
            </a:pPr>
            <a:r>
              <a:rPr lang="de-DE" sz="1200" b="0" i="0" u="none" strike="noStrike" dirty="0" err="1">
                <a:solidFill>
                  <a:srgbClr val="000000"/>
                </a:solidFill>
                <a:latin typeface="Nunito"/>
              </a:rPr>
              <a:t>Consider</a:t>
            </a: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: </a:t>
            </a:r>
            <a:r>
              <a:rPr lang="de-DE" sz="1200" b="1" i="0" u="none" strike="noStrike" dirty="0" err="1">
                <a:solidFill>
                  <a:srgbClr val="000000"/>
                </a:solidFill>
                <a:latin typeface="Nunito"/>
              </a:rPr>
              <a:t>Where</a:t>
            </a:r>
            <a:r>
              <a:rPr lang="de-DE" sz="1200" b="1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1" i="0" u="none" strike="noStrike" dirty="0" err="1">
                <a:solidFill>
                  <a:srgbClr val="000000"/>
                </a:solidFill>
                <a:latin typeface="Nunito"/>
              </a:rPr>
              <a:t>does</a:t>
            </a:r>
            <a:r>
              <a:rPr lang="de-DE" sz="1200" b="1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1" i="0" u="none" strike="noStrike" dirty="0" err="1">
                <a:solidFill>
                  <a:srgbClr val="000000"/>
                </a:solidFill>
                <a:latin typeface="Nunito"/>
              </a:rPr>
              <a:t>your</a:t>
            </a:r>
            <a:r>
              <a:rPr lang="de-DE" sz="1200" b="1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1" i="0" u="none" strike="noStrike" dirty="0" err="1">
                <a:solidFill>
                  <a:srgbClr val="000000"/>
                </a:solidFill>
                <a:latin typeface="Nunito"/>
              </a:rPr>
              <a:t>topic</a:t>
            </a:r>
            <a:r>
              <a:rPr lang="de-DE" sz="1200" b="1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1" i="0" u="none" strike="noStrike" dirty="0" err="1">
                <a:solidFill>
                  <a:srgbClr val="000000"/>
                </a:solidFill>
                <a:latin typeface="Nunito"/>
              </a:rPr>
              <a:t>or</a:t>
            </a:r>
            <a:r>
              <a:rPr lang="de-DE" sz="1200" b="1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1" i="0" u="none" strike="noStrike" dirty="0" err="1">
                <a:solidFill>
                  <a:srgbClr val="000000"/>
                </a:solidFill>
                <a:latin typeface="Nunito"/>
              </a:rPr>
              <a:t>question</a:t>
            </a:r>
            <a:r>
              <a:rPr lang="de-DE" sz="1200" b="1" i="0" u="none" strike="noStrike" dirty="0">
                <a:solidFill>
                  <a:srgbClr val="000000"/>
                </a:solidFill>
                <a:latin typeface="Nunito"/>
              </a:rPr>
              <a:t> fit </a:t>
            </a:r>
            <a:r>
              <a:rPr lang="de-DE" sz="1200" b="0" i="0" u="none" strike="noStrike" dirty="0" err="1">
                <a:solidFill>
                  <a:srgbClr val="000000"/>
                </a:solidFill>
                <a:latin typeface="Nunito"/>
              </a:rPr>
              <a:t>within</a:t>
            </a: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0" i="0" u="none" strike="noStrike" dirty="0" err="1">
                <a:solidFill>
                  <a:srgbClr val="000000"/>
                </a:solidFill>
                <a:latin typeface="Nunito"/>
              </a:rPr>
              <a:t>these</a:t>
            </a: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0" i="0" u="none" strike="noStrike" dirty="0" err="1">
                <a:solidFill>
                  <a:srgbClr val="000000"/>
                </a:solidFill>
                <a:latin typeface="Nunito"/>
              </a:rPr>
              <a:t>spheres</a:t>
            </a: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?</a:t>
            </a:r>
            <a:r>
              <a:rPr lang="en-US" sz="1200" b="0" i="0" dirty="0">
                <a:solidFill>
                  <a:srgbClr val="444444"/>
                </a:solidFill>
                <a:latin typeface="Nunito"/>
              </a:rPr>
              <a:t>​</a:t>
            </a:r>
            <a:endParaRPr dirty="0"/>
          </a:p>
          <a:p>
            <a:pPr algn="l" rtl="0">
              <a:buFont typeface="Arial"/>
              <a:buChar char="•"/>
              <a:defRPr/>
            </a:pPr>
            <a:r>
              <a:rPr lang="de-DE" sz="1200" b="0" i="0" u="none" strike="noStrike" dirty="0" err="1">
                <a:solidFill>
                  <a:srgbClr val="000000"/>
                </a:solidFill>
                <a:latin typeface="Nunito"/>
              </a:rPr>
              <a:t>Identify</a:t>
            </a: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1" i="0" u="none" strike="noStrike" dirty="0" err="1">
                <a:solidFill>
                  <a:srgbClr val="000000"/>
                </a:solidFill>
                <a:latin typeface="Nunito"/>
              </a:rPr>
              <a:t>points</a:t>
            </a:r>
            <a:r>
              <a:rPr lang="de-DE" sz="1200" b="1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1" i="0" u="none" strike="noStrike" dirty="0" err="1">
                <a:solidFill>
                  <a:srgbClr val="000000"/>
                </a:solidFill>
                <a:latin typeface="Nunito"/>
              </a:rPr>
              <a:t>of</a:t>
            </a:r>
            <a:r>
              <a:rPr lang="de-DE" sz="1200" b="1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1" i="0" u="none" strike="noStrike" dirty="0" err="1">
                <a:solidFill>
                  <a:srgbClr val="000000"/>
                </a:solidFill>
                <a:latin typeface="Nunito"/>
              </a:rPr>
              <a:t>intersection</a:t>
            </a:r>
            <a:r>
              <a:rPr lang="de-DE" sz="1200" b="1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0" i="0" u="none" strike="noStrike" dirty="0" err="1">
                <a:solidFill>
                  <a:srgbClr val="000000"/>
                </a:solidFill>
                <a:latin typeface="Nunito"/>
              </a:rPr>
              <a:t>where</a:t>
            </a: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0" i="0" u="none" strike="noStrike" dirty="0" err="1">
                <a:solidFill>
                  <a:srgbClr val="000000"/>
                </a:solidFill>
                <a:latin typeface="Nunito"/>
              </a:rPr>
              <a:t>collaboration</a:t>
            </a: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0" i="0" u="none" strike="noStrike" dirty="0" err="1">
                <a:solidFill>
                  <a:srgbClr val="000000"/>
                </a:solidFill>
                <a:latin typeface="Nunito"/>
              </a:rPr>
              <a:t>could</a:t>
            </a: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0" i="0" u="none" strike="noStrike" dirty="0" err="1">
                <a:solidFill>
                  <a:srgbClr val="000000"/>
                </a:solidFill>
                <a:latin typeface="Nunito"/>
              </a:rPr>
              <a:t>be</a:t>
            </a: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0" i="0" u="none" strike="noStrike" dirty="0" err="1">
                <a:solidFill>
                  <a:srgbClr val="000000"/>
                </a:solidFill>
                <a:latin typeface="Nunito"/>
              </a:rPr>
              <a:t>particularly</a:t>
            </a:r>
            <a:r>
              <a:rPr lang="de-DE" sz="1200" b="0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sz="1200" b="0" i="0" u="none" strike="noStrike" dirty="0" err="1">
                <a:solidFill>
                  <a:srgbClr val="000000"/>
                </a:solidFill>
                <a:latin typeface="Nunito"/>
              </a:rPr>
              <a:t>valuable</a:t>
            </a:r>
            <a:r>
              <a:rPr lang="en-US" sz="1200" b="0" i="0" dirty="0">
                <a:solidFill>
                  <a:srgbClr val="444444"/>
                </a:solidFill>
                <a:latin typeface="Nunito"/>
              </a:rPr>
              <a:t>.</a:t>
            </a:r>
            <a:endParaRPr dirty="0"/>
          </a:p>
          <a:p>
            <a:pPr algn="l" rtl="0">
              <a:buNone/>
              <a:defRPr/>
            </a:pPr>
            <a:r>
              <a:rPr lang="en-US" b="0" i="0" dirty="0">
                <a:solidFill>
                  <a:srgbClr val="444444"/>
                </a:solidFill>
                <a:latin typeface="Nunito"/>
              </a:rPr>
              <a:t>​</a:t>
            </a:r>
            <a:endParaRPr dirty="0"/>
          </a:p>
          <a:p>
            <a:pPr algn="l" rtl="0">
              <a:buNone/>
              <a:defRPr/>
            </a:pPr>
            <a:r>
              <a:rPr lang="de-DE" b="0" i="0" dirty="0">
                <a:solidFill>
                  <a:srgbClr val="444444"/>
                </a:solidFill>
                <a:latin typeface="Nunito"/>
              </a:rPr>
              <a:t>Transition​</a:t>
            </a:r>
            <a:endParaRPr dirty="0"/>
          </a:p>
          <a:p>
            <a:pPr algn="l" rtl="0">
              <a:buFont typeface="Arial"/>
              <a:buChar char="•"/>
              <a:defRPr/>
            </a:pPr>
            <a:r>
              <a:rPr lang="en-US" sz="1200" b="0" i="0" u="none" strike="noStrike" dirty="0">
                <a:solidFill>
                  <a:srgbClr val="000000"/>
                </a:solidFill>
                <a:latin typeface="Nunito"/>
              </a:rPr>
              <a:t>With this understanding of </a:t>
            </a:r>
            <a:r>
              <a:rPr lang="en-US" sz="1200" b="1" i="0" u="none" strike="noStrike" dirty="0">
                <a:solidFill>
                  <a:srgbClr val="000000"/>
                </a:solidFill>
                <a:latin typeface="Nunito"/>
              </a:rPr>
              <a:t>the four stakeholder groups</a:t>
            </a:r>
            <a:r>
              <a:rPr lang="en-US" sz="1200" b="0" i="0" u="none" strike="noStrike" dirty="0">
                <a:solidFill>
                  <a:srgbClr val="000000"/>
                </a:solidFill>
                <a:latin typeface="Nunito"/>
              </a:rPr>
              <a:t>, we can now examine the </a:t>
            </a:r>
            <a:r>
              <a:rPr lang="en-US" sz="1200" b="1" i="0" u="none" strike="noStrike" dirty="0">
                <a:solidFill>
                  <a:srgbClr val="000000"/>
                </a:solidFill>
                <a:latin typeface="Nunito"/>
              </a:rPr>
              <a:t>topics and clusters </a:t>
            </a:r>
            <a:r>
              <a:rPr lang="en-US" sz="1200" b="0" i="0" u="none" strike="noStrike" dirty="0">
                <a:solidFill>
                  <a:srgbClr val="000000"/>
                </a:solidFill>
                <a:latin typeface="Nunito"/>
              </a:rPr>
              <a:t>more closely</a:t>
            </a:r>
            <a:r>
              <a:rPr lang="en-US" sz="1200" b="1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en-US" sz="1200" b="0" i="0" u="none" strike="noStrike" dirty="0">
                <a:solidFill>
                  <a:srgbClr val="000000"/>
                </a:solidFill>
                <a:latin typeface="Nunito"/>
              </a:rPr>
              <a:t>and consider </a:t>
            </a:r>
            <a:r>
              <a:rPr lang="en-US" sz="1200" b="1" i="0" u="none" strike="noStrike" dirty="0">
                <a:solidFill>
                  <a:srgbClr val="000000"/>
                </a:solidFill>
                <a:latin typeface="Nunito"/>
              </a:rPr>
              <a:t>where collaboration might take place</a:t>
            </a:r>
            <a:r>
              <a:rPr lang="en-US" sz="1200" b="0" i="0" dirty="0">
                <a:solidFill>
                  <a:srgbClr val="444444"/>
                </a:solidFill>
                <a:latin typeface="Nunito"/>
              </a:rPr>
              <a:t>.</a:t>
            </a:r>
            <a:endParaRPr lang="en-US" dirty="0"/>
          </a:p>
          <a:p>
            <a:pPr algn="l" rtl="0">
              <a:buNone/>
              <a:defRPr/>
            </a:pPr>
            <a:r>
              <a:rPr lang="en-US" b="0" i="0" u="none" strike="noStrike" dirty="0">
                <a:solidFill>
                  <a:srgbClr val="000000"/>
                </a:solidFill>
                <a:latin typeface="Nunito"/>
              </a:rPr>
              <a:t> </a:t>
            </a:r>
            <a:r>
              <a:rPr lang="en-US" b="0" i="0" dirty="0">
                <a:solidFill>
                  <a:srgbClr val="444444"/>
                </a:solidFill>
                <a:latin typeface="Nunito"/>
              </a:rPr>
              <a:t>​</a:t>
            </a:r>
            <a:endParaRPr lang="en-US" dirty="0"/>
          </a:p>
          <a:p>
            <a:pPr algn="l" rtl="0">
              <a:buNone/>
              <a:defRPr/>
            </a:pPr>
            <a:r>
              <a:rPr lang="de-DE" b="0" i="0" u="none" strike="noStrike" dirty="0">
                <a:solidFill>
                  <a:srgbClr val="000000"/>
                </a:solidFill>
                <a:latin typeface="Nunito"/>
              </a:rPr>
              <a:t>Schütz, F., Schroth, F., </a:t>
            </a:r>
            <a:r>
              <a:rPr lang="de-DE" b="0" i="0" u="none" strike="noStrike" dirty="0" err="1">
                <a:solidFill>
                  <a:srgbClr val="000000"/>
                </a:solidFill>
                <a:latin typeface="Nunito"/>
              </a:rPr>
              <a:t>Muschner</a:t>
            </a:r>
            <a:r>
              <a:rPr lang="de-DE" b="0" i="0" u="none" strike="noStrike" dirty="0">
                <a:solidFill>
                  <a:srgbClr val="000000"/>
                </a:solidFill>
                <a:latin typeface="Nunito"/>
              </a:rPr>
              <a:t>, A., &amp; </a:t>
            </a:r>
            <a:r>
              <a:rPr lang="de-DE" b="0" i="0" u="none" strike="noStrike" dirty="0" err="1">
                <a:solidFill>
                  <a:srgbClr val="000000"/>
                </a:solidFill>
                <a:latin typeface="Nunito"/>
              </a:rPr>
              <a:t>Schraudner</a:t>
            </a:r>
            <a:r>
              <a:rPr lang="de-DE" b="0" i="0" u="none" strike="noStrike" dirty="0">
                <a:solidFill>
                  <a:srgbClr val="000000"/>
                </a:solidFill>
                <a:latin typeface="Nunito"/>
              </a:rPr>
              <a:t>, M. (2018). </a:t>
            </a:r>
            <a:r>
              <a:rPr lang="de-DE" b="0" i="0" u="none" strike="noStrike" dirty="0" err="1">
                <a:solidFill>
                  <a:srgbClr val="000000"/>
                </a:solidFill>
                <a:latin typeface="Nunito"/>
              </a:rPr>
              <a:t>Defining</a:t>
            </a:r>
            <a:r>
              <a:rPr lang="de-DE" b="0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b="0" i="0" u="none" strike="noStrike" dirty="0" err="1">
                <a:solidFill>
                  <a:srgbClr val="000000"/>
                </a:solidFill>
                <a:latin typeface="Nunito"/>
              </a:rPr>
              <a:t>functional</a:t>
            </a:r>
            <a:r>
              <a:rPr lang="de-DE" b="0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b="0" i="0" u="none" strike="noStrike" dirty="0" err="1">
                <a:solidFill>
                  <a:srgbClr val="000000"/>
                </a:solidFill>
                <a:latin typeface="Nunito"/>
              </a:rPr>
              <a:t>roles</a:t>
            </a:r>
            <a:r>
              <a:rPr lang="de-DE" b="0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b="0" i="0" u="none" strike="noStrike" dirty="0" err="1">
                <a:solidFill>
                  <a:srgbClr val="000000"/>
                </a:solidFill>
                <a:latin typeface="Nunito"/>
              </a:rPr>
              <a:t>for</a:t>
            </a:r>
            <a:r>
              <a:rPr lang="de-DE" b="0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b="0" i="0" u="none" strike="noStrike" dirty="0" err="1">
                <a:solidFill>
                  <a:srgbClr val="000000"/>
                </a:solidFill>
                <a:latin typeface="Nunito"/>
              </a:rPr>
              <a:t>research</a:t>
            </a:r>
            <a:r>
              <a:rPr lang="de-DE" b="0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b="0" i="0" u="none" strike="noStrike" dirty="0" err="1">
                <a:solidFill>
                  <a:srgbClr val="000000"/>
                </a:solidFill>
                <a:latin typeface="Nunito"/>
              </a:rPr>
              <a:t>institutions</a:t>
            </a:r>
            <a:r>
              <a:rPr lang="de-DE" b="0" i="0" u="none" strike="noStrike" dirty="0">
                <a:solidFill>
                  <a:srgbClr val="000000"/>
                </a:solidFill>
                <a:latin typeface="Nunito"/>
              </a:rPr>
              <a:t> in </a:t>
            </a:r>
            <a:r>
              <a:rPr lang="de-DE" b="0" i="0" u="none" strike="noStrike" dirty="0" err="1">
                <a:solidFill>
                  <a:srgbClr val="000000"/>
                </a:solidFill>
                <a:latin typeface="Nunito"/>
              </a:rPr>
              <a:t>helix</a:t>
            </a:r>
            <a:r>
              <a:rPr lang="de-DE" b="0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b="0" i="0" u="none" strike="noStrike" dirty="0" err="1">
                <a:solidFill>
                  <a:srgbClr val="000000"/>
                </a:solidFill>
                <a:latin typeface="Nunito"/>
              </a:rPr>
              <a:t>innovation</a:t>
            </a:r>
            <a:r>
              <a:rPr lang="de-DE" b="0" i="0" u="none" strike="noStrike" dirty="0">
                <a:solidFill>
                  <a:srgbClr val="000000"/>
                </a:solidFill>
                <a:latin typeface="Nunito"/>
              </a:rPr>
              <a:t> </a:t>
            </a:r>
            <a:r>
              <a:rPr lang="de-DE" b="0" i="0" u="none" strike="noStrike" dirty="0" err="1">
                <a:solidFill>
                  <a:srgbClr val="000000"/>
                </a:solidFill>
                <a:latin typeface="Nunito"/>
              </a:rPr>
              <a:t>networks</a:t>
            </a:r>
            <a:r>
              <a:rPr lang="de-DE" b="0" i="0" u="none" strike="noStrike" dirty="0">
                <a:solidFill>
                  <a:srgbClr val="000000"/>
                </a:solidFill>
                <a:latin typeface="Nunito"/>
              </a:rPr>
              <a:t>. Journal </a:t>
            </a:r>
            <a:r>
              <a:rPr lang="de-DE" b="0" i="0" u="none" strike="noStrike" dirty="0" err="1">
                <a:solidFill>
                  <a:srgbClr val="000000"/>
                </a:solidFill>
                <a:latin typeface="Nunito"/>
              </a:rPr>
              <a:t>of</a:t>
            </a:r>
            <a:r>
              <a:rPr lang="de-DE" b="0" i="0" u="none" strike="noStrike" dirty="0">
                <a:solidFill>
                  <a:srgbClr val="000000"/>
                </a:solidFill>
                <a:latin typeface="Nunito"/>
              </a:rPr>
              <a:t> Technology Management &amp; Innovation, 13(4), 47–53.</a:t>
            </a:r>
            <a:r>
              <a:rPr lang="de-DE" b="0" i="0" u="sng" strike="noStrike" dirty="0">
                <a:solidFill>
                  <a:srgbClr val="0563C1"/>
                </a:solidFill>
                <a:latin typeface="Nunito"/>
                <a:hlinkClick r:id="rId3"/>
              </a:rPr>
              <a:t> https://doi.org/10.4067/S0718-27242018000400047</a:t>
            </a:r>
            <a:endParaRPr lang="de-DE" b="0" i="0" dirty="0">
              <a:solidFill>
                <a:srgbClr val="444444"/>
              </a:solidFill>
              <a:latin typeface="Nunito"/>
            </a:endParaRPr>
          </a:p>
          <a:p>
            <a:pPr>
              <a:defRPr/>
            </a:pPr>
            <a:endParaRPr lang="de-DE" dirty="0"/>
          </a:p>
        </p:txBody>
      </p:sp>
      <p:sp>
        <p:nvSpPr>
          <p:cNvPr id="789342956" name="Foliennummernplatzhalter 3"/>
          <p:cNvSpPr>
            <a:spLocks noGrp="1"/>
          </p:cNvSpPr>
          <p:nvPr>
            <p:ph type="sldNum" idx="12"/>
          </p:nvPr>
        </p:nvSpPr>
        <p:spPr bwMode="auto"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  <a:defRPr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9</a:t>
            </a:fld>
            <a:endParaRPr lang="en-US"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png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6.png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1_TraKo_Titelfolie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1760543956" name="Grafik 24" descr="Ein Bild, das Text, Screenshot, Design enthält.&#10;&#10;KI-generierte Inhalte können fehlerhaft sein."/>
          <p:cNvPicPr>
            <a:picLocks noChangeAspect="1"/>
          </p:cNvPicPr>
          <p:nvPr userDrawn="1"/>
        </p:nvPicPr>
        <p:blipFill rotWithShape="1">
          <a:blip r:embed="rId2"/>
          <a:stretch/>
        </p:blipFill>
        <p:spPr bwMode="auto">
          <a:xfrm>
            <a:off x="0" y="1874"/>
            <a:ext cx="12192000" cy="6854252"/>
          </a:xfrm>
          <a:prstGeom prst="rect">
            <a:avLst/>
          </a:prstGeom>
        </p:spPr>
      </p:pic>
      <p:sp>
        <p:nvSpPr>
          <p:cNvPr id="1016422165" name="Rechteck: abgerundete Ecken 2"/>
          <p:cNvSpPr/>
          <p:nvPr userDrawn="1"/>
        </p:nvSpPr>
        <p:spPr bwMode="auto">
          <a:xfrm>
            <a:off x="-239558" y="-228695"/>
            <a:ext cx="11709984" cy="6372223"/>
          </a:xfrm>
          <a:prstGeom prst="roundRect">
            <a:avLst>
              <a:gd name="adj" fmla="val 3223"/>
            </a:avLst>
          </a:prstGeom>
          <a:blipFill rotWithShape="1">
            <a:blip r:embed="rId3"/>
            <a:stretch>
              <a:fillRect b="3"/>
            </a:stretch>
          </a:blipFill>
          <a:ln w="25400">
            <a:gradFill>
              <a:gsLst>
                <a:gs pos="10000">
                  <a:schemeClr val="accent3"/>
                </a:gs>
                <a:gs pos="47000">
                  <a:schemeClr val="accent2"/>
                </a:gs>
                <a:gs pos="74000">
                  <a:schemeClr val="accent1"/>
                </a:gs>
                <a:gs pos="100000">
                  <a:schemeClr val="accent2"/>
                </a:gs>
              </a:gsLst>
              <a:lin ang="6000000" scaled="0"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de-DE"/>
          </a:p>
        </p:txBody>
      </p:sp>
      <p:sp>
        <p:nvSpPr>
          <p:cNvPr id="1610446771" name="Foliennummernplatzhalter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F145060A-2239-4736-BEED-7C05F6B3C6E1}" type="slidenum">
              <a:rPr lang="de-DE"/>
              <a:t>‹Nr.›</a:t>
            </a:fld>
            <a:endParaRPr lang="de-DE"/>
          </a:p>
        </p:txBody>
      </p:sp>
      <p:sp>
        <p:nvSpPr>
          <p:cNvPr id="1802735703" name="Untertitel 6"/>
          <p:cNvSpPr>
            <a:spLocks noGrp="1"/>
          </p:cNvSpPr>
          <p:nvPr>
            <p:ph type="subTitle" idx="1" hasCustomPrompt="1"/>
          </p:nvPr>
        </p:nvSpPr>
        <p:spPr bwMode="auto">
          <a:xfrm>
            <a:off x="839972" y="4717426"/>
            <a:ext cx="9828028" cy="372615"/>
          </a:xfrm>
        </p:spPr>
        <p:txBody>
          <a:bodyPr>
            <a:normAutofit fontScale="92500"/>
          </a:bodyPr>
          <a:lstStyle>
            <a:lvl1pPr>
              <a:buNone/>
              <a:defRPr sz="1600"/>
            </a:lvl1pPr>
          </a:lstStyle>
          <a:p>
            <a:pPr>
              <a:lnSpc>
                <a:spcPct val="100000"/>
              </a:lnSpc>
              <a:spcBef>
                <a:spcPts val="600"/>
              </a:spcBef>
              <a:defRPr/>
            </a:pPr>
            <a:r>
              <a:rPr lang="de-DE"/>
              <a:t>Untertitel</a:t>
            </a:r>
            <a:endParaRPr lang="en-US"/>
          </a:p>
        </p:txBody>
      </p:sp>
      <p:sp>
        <p:nvSpPr>
          <p:cNvPr id="1441869139" name="Titel 5"/>
          <p:cNvSpPr>
            <a:spLocks noGrp="1"/>
          </p:cNvSpPr>
          <p:nvPr>
            <p:ph type="ctrTitle" hasCustomPrompt="1"/>
          </p:nvPr>
        </p:nvSpPr>
        <p:spPr bwMode="auto">
          <a:xfrm>
            <a:off x="838200" y="2222500"/>
            <a:ext cx="9829800" cy="2545805"/>
          </a:xfrm>
        </p:spPr>
        <p:txBody>
          <a:bodyPr>
            <a:normAutofit/>
          </a:bodyPr>
          <a:lstStyle>
            <a:lvl1pPr>
              <a:defRPr sz="4000"/>
            </a:lvl1pPr>
          </a:lstStyle>
          <a:p>
            <a:pPr>
              <a:lnSpc>
                <a:spcPct val="100000"/>
              </a:lnSpc>
              <a:defRPr/>
            </a:pPr>
            <a:r>
              <a:rPr lang="de-DE"/>
              <a:t>Titel</a:t>
            </a:r>
            <a:endParaRPr/>
          </a:p>
        </p:txBody>
      </p:sp>
      <p:sp>
        <p:nvSpPr>
          <p:cNvPr id="1950256910" name="Textplatzhalter 4"/>
          <p:cNvSpPr>
            <a:spLocks noGrp="1"/>
          </p:cNvSpPr>
          <p:nvPr>
            <p:ph type="body" sz="quarter" idx="13" hasCustomPrompt="1"/>
          </p:nvPr>
        </p:nvSpPr>
        <p:spPr bwMode="auto">
          <a:xfrm>
            <a:off x="838200" y="5634892"/>
            <a:ext cx="9829800" cy="288955"/>
          </a:xfrm>
        </p:spPr>
        <p:txBody>
          <a:bodyPr/>
          <a:lstStyle>
            <a:lvl1pPr marL="228600" marR="0" indent="-228600" algn="l" defTabSz="914400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None/>
              <a:defRPr sz="1100">
                <a:solidFill>
                  <a:schemeClr val="bg1"/>
                </a:solidFill>
              </a:defRPr>
            </a:lvl1pPr>
          </a:lstStyle>
          <a:p>
            <a:pPr marL="228600" marR="0" lvl="0" indent="-228600" algn="l" defTabSz="914400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None/>
              <a:defRPr/>
            </a:pPr>
            <a:r>
              <a:rPr lang="de-DE" sz="1600">
                <a:solidFill>
                  <a:schemeClr val="bg1"/>
                </a:solidFill>
                <a:latin typeface="Nunito Light"/>
              </a:rPr>
              <a:t>Datum | Name | Organisation</a:t>
            </a:r>
            <a:endParaRPr lang="en-US" sz="1600">
              <a:solidFill>
                <a:schemeClr val="bg1"/>
              </a:solidFill>
              <a:latin typeface="Nunito Light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TraKo_Bild und Inhal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278697912" name="Titel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de-DE"/>
              <a:t>Mastertitelformat bearbeiten</a:t>
            </a:r>
            <a:endParaRPr/>
          </a:p>
        </p:txBody>
      </p:sp>
      <p:sp>
        <p:nvSpPr>
          <p:cNvPr id="49087385" name="Inhaltsplatzhalter 2"/>
          <p:cNvSpPr>
            <a:spLocks noGrp="1"/>
          </p:cNvSpPr>
          <p:nvPr>
            <p:ph idx="1"/>
          </p:nvPr>
        </p:nvSpPr>
        <p:spPr bwMode="auto">
          <a:xfrm>
            <a:off x="838200" y="1795075"/>
            <a:ext cx="3960000" cy="3960000"/>
          </a:xfrm>
          <a:prstGeom prst="ellipse">
            <a:avLst/>
          </a:prstGeom>
          <a:noFill/>
          <a:ln w="25400">
            <a:noFill/>
          </a:ln>
        </p:spPr>
        <p:txBody>
          <a:bodyPr anchor="ctr"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>
              <a:defRPr/>
            </a:pPr>
            <a:r>
              <a:rPr lang="de-DE"/>
              <a:t>Mastertextformat bearbeiten</a:t>
            </a:r>
            <a:endParaRPr/>
          </a:p>
        </p:txBody>
      </p:sp>
      <p:sp>
        <p:nvSpPr>
          <p:cNvPr id="928224229" name="Datumsplatzhalter 3"/>
          <p:cNvSpPr>
            <a:spLocks noGrp="1"/>
          </p:cNvSpPr>
          <p:nvPr>
            <p:ph type="dt" sz="half" idx="10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BEEC3EFA-02ED-457A-B5C6-CCA428B5FB5E}" type="datetime1">
              <a:rPr lang="de-DE"/>
              <a:t>25.06.2026</a:t>
            </a:fld>
            <a:endParaRPr lang="de-DE"/>
          </a:p>
        </p:txBody>
      </p:sp>
      <p:sp>
        <p:nvSpPr>
          <p:cNvPr id="1812773239" name="Foliennummernplatzhalter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F145060A-2239-4736-BEED-7C05F6B3C6E1}" type="slidenum">
              <a:rPr lang="de-DE"/>
              <a:t>‹Nr.›</a:t>
            </a:fld>
            <a:endParaRPr lang="de-DE"/>
          </a:p>
        </p:txBody>
      </p:sp>
      <p:cxnSp>
        <p:nvCxnSpPr>
          <p:cNvPr id="518229930" name="Gerader Verbinder 10"/>
          <p:cNvCxnSpPr/>
          <p:nvPr userDrawn="1"/>
        </p:nvCxnSpPr>
        <p:spPr bwMode="auto">
          <a:xfrm>
            <a:off x="0" y="6146007"/>
            <a:ext cx="12192000" cy="0"/>
          </a:xfrm>
          <a:prstGeom prst="line">
            <a:avLst/>
          </a:prstGeom>
          <a:ln w="25400">
            <a:gradFill>
              <a:gsLst>
                <a:gs pos="0">
                  <a:schemeClr val="accent3"/>
                </a:gs>
                <a:gs pos="39000">
                  <a:schemeClr val="accent2"/>
                </a:gs>
                <a:gs pos="68000">
                  <a:schemeClr val="accent1"/>
                </a:gs>
                <a:gs pos="100000">
                  <a:schemeClr val="accent2"/>
                </a:gs>
              </a:gsLst>
              <a:lin ang="0" scaled="1"/>
            </a:gra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2046670" name="Inhaltsplatzhalter 2"/>
          <p:cNvSpPr>
            <a:spLocks noGrp="1"/>
          </p:cNvSpPr>
          <p:nvPr>
            <p:ph idx="15"/>
          </p:nvPr>
        </p:nvSpPr>
        <p:spPr bwMode="auto">
          <a:xfrm>
            <a:off x="6216072" y="1625601"/>
            <a:ext cx="5137727" cy="4298949"/>
          </a:xfrm>
        </p:spPr>
        <p:txBody>
          <a:bodyPr anchor="ctr"/>
          <a:lstStyle/>
          <a:p>
            <a:pPr lvl="0">
              <a:defRPr/>
            </a:pPr>
            <a:r>
              <a:rPr lang="de-DE"/>
              <a:t>Mastertextformat bearbeiten</a:t>
            </a:r>
            <a:endParaRPr/>
          </a:p>
          <a:p>
            <a:pPr lvl="1">
              <a:defRPr/>
            </a:pPr>
            <a:r>
              <a:rPr lang="de-DE"/>
              <a:t>Zweite Ebene</a:t>
            </a:r>
            <a:endParaRPr/>
          </a:p>
          <a:p>
            <a:pPr lvl="2">
              <a:defRPr/>
            </a:pPr>
            <a:r>
              <a:rPr lang="de-DE"/>
              <a:t>Dritte Ebene</a:t>
            </a:r>
            <a:endParaRPr/>
          </a:p>
          <a:p>
            <a:pPr lvl="3">
              <a:defRPr/>
            </a:pPr>
            <a:r>
              <a:rPr lang="de-DE"/>
              <a:t>Vierte Ebene</a:t>
            </a:r>
            <a:endParaRPr/>
          </a:p>
          <a:p>
            <a:pPr lvl="4">
              <a:defRPr/>
            </a:pPr>
            <a:r>
              <a:rPr lang="de-DE"/>
              <a:t>Fünfte Ebene</a:t>
            </a:r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TraKo_Abschlussfolie, Kontak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1552122397" name="Grafik 9" descr="Ein Bild, das Text, Screenshot, Design enthält.&#10;&#10;KI-generierte Inhalte können fehlerhaft sein."/>
          <p:cNvPicPr>
            <a:picLocks noChangeAspect="1"/>
          </p:cNvPicPr>
          <p:nvPr userDrawn="1"/>
        </p:nvPicPr>
        <p:blipFill rotWithShape="1">
          <a:blip r:embed="rId2"/>
          <a:stretch/>
        </p:blipFill>
        <p:spPr bwMode="auto">
          <a:xfrm>
            <a:off x="0" y="1874"/>
            <a:ext cx="12192000" cy="6854252"/>
          </a:xfrm>
          <a:prstGeom prst="rect">
            <a:avLst/>
          </a:prstGeom>
        </p:spPr>
      </p:pic>
      <p:pic>
        <p:nvPicPr>
          <p:cNvPr id="1035867778" name="Grafik 18" descr="Ein Bild, das Flieder, Blau, Farbigkeit, pink enthält.&#10;&#10;KI-generierte Inhalte können fehlerhaft sein."/>
          <p:cNvPicPr>
            <a:picLocks noChangeAspect="1"/>
          </p:cNvPicPr>
          <p:nvPr userDrawn="1"/>
        </p:nvPicPr>
        <p:blipFill rotWithShape="1">
          <a:blip r:embed="rId3"/>
          <a:stretch/>
        </p:blipFill>
        <p:spPr bwMode="auto">
          <a:xfrm>
            <a:off x="0" y="-1"/>
            <a:ext cx="12192000" cy="6146007"/>
          </a:xfrm>
          <a:prstGeom prst="rect">
            <a:avLst/>
          </a:prstGeom>
        </p:spPr>
      </p:pic>
      <p:pic>
        <p:nvPicPr>
          <p:cNvPr id="1218730701" name="Grafik 20" descr="Ein Bild, das Kunst, Screenshot, Design enthält.&#10;&#10;KI-generierte Inhalte können fehlerhaft sein."/>
          <p:cNvPicPr>
            <a:picLocks noChangeAspect="1"/>
          </p:cNvPicPr>
          <p:nvPr userDrawn="1"/>
        </p:nvPicPr>
        <p:blipFill rotWithShape="1">
          <a:blip r:embed="rId4">
            <a:alphaModFix/>
          </a:blip>
          <a:srcRect t="-72" r="-1"/>
          <a:stretch/>
        </p:blipFill>
        <p:spPr bwMode="auto">
          <a:xfrm rot="21419810">
            <a:off x="-105463" y="-262061"/>
            <a:ext cx="9796701" cy="9975276"/>
          </a:xfrm>
          <a:prstGeom prst="rect">
            <a:avLst/>
          </a:prstGeom>
        </p:spPr>
      </p:pic>
      <p:sp>
        <p:nvSpPr>
          <p:cNvPr id="1422309465" name="Titel 1"/>
          <p:cNvSpPr>
            <a:spLocks noGrp="1"/>
          </p:cNvSpPr>
          <p:nvPr>
            <p:ph type="ctrTitle" hasCustomPrompt="1"/>
          </p:nvPr>
        </p:nvSpPr>
        <p:spPr bwMode="auto">
          <a:xfrm>
            <a:off x="838198" y="1122363"/>
            <a:ext cx="5156198" cy="2387600"/>
          </a:xfrm>
        </p:spPr>
        <p:txBody>
          <a:bodyPr anchor="t">
            <a:normAutofit/>
          </a:bodyPr>
          <a:lstStyle>
            <a:lvl1pPr algn="l">
              <a:defRPr sz="400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de-DE"/>
              <a:t>Vielen Dank für Ihr Interesse!</a:t>
            </a:r>
            <a:endParaRPr/>
          </a:p>
        </p:txBody>
      </p:sp>
      <p:sp>
        <p:nvSpPr>
          <p:cNvPr id="668791304" name="Foliennummernplatzhalter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>
            <a:lvl1pPr>
              <a:defRPr sz="10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F145060A-2239-4736-BEED-7C05F6B3C6E1}" type="slidenum">
              <a:rPr lang="de-DE"/>
              <a:t>‹Nr.›</a:t>
            </a:fld>
            <a:endParaRPr lang="de-DE"/>
          </a:p>
        </p:txBody>
      </p:sp>
      <p:sp>
        <p:nvSpPr>
          <p:cNvPr id="2066267265" name="Textplatzhalter 15"/>
          <p:cNvSpPr>
            <a:spLocks noGrp="1"/>
          </p:cNvSpPr>
          <p:nvPr>
            <p:ph type="body" sz="quarter" idx="13" hasCustomPrompt="1"/>
          </p:nvPr>
        </p:nvSpPr>
        <p:spPr bwMode="auto">
          <a:xfrm>
            <a:off x="6197599" y="4202113"/>
            <a:ext cx="5156200" cy="336764"/>
          </a:xfrm>
        </p:spPr>
        <p:txBody>
          <a:bodyPr/>
          <a:lstStyle>
            <a:lvl1pPr marL="0" indent="0">
              <a:buNone/>
              <a:defRPr>
                <a:latin typeface="+mj-lt"/>
              </a:defRPr>
            </a:lvl1pPr>
            <a:lvl2pPr marL="457200" indent="0">
              <a:buNone/>
              <a:defRPr/>
            </a:lvl2pPr>
          </a:lstStyle>
          <a:p>
            <a:pPr lvl="0">
              <a:defRPr/>
            </a:pPr>
            <a:r>
              <a:rPr lang="de-DE"/>
              <a:t>Name, Titel</a:t>
            </a:r>
            <a:endParaRPr/>
          </a:p>
        </p:txBody>
      </p:sp>
      <p:sp>
        <p:nvSpPr>
          <p:cNvPr id="1112379201" name="Textplatzhalter 15"/>
          <p:cNvSpPr>
            <a:spLocks noGrp="1"/>
          </p:cNvSpPr>
          <p:nvPr>
            <p:ph type="body" sz="quarter" idx="14" hasCustomPrompt="1"/>
          </p:nvPr>
        </p:nvSpPr>
        <p:spPr bwMode="auto">
          <a:xfrm>
            <a:off x="838201" y="4202113"/>
            <a:ext cx="5156200" cy="336764"/>
          </a:xfrm>
        </p:spPr>
        <p:txBody>
          <a:bodyPr/>
          <a:lstStyle>
            <a:lvl1pPr marL="0" indent="0">
              <a:buNone/>
              <a:defRPr>
                <a:latin typeface="+mj-lt"/>
              </a:defRPr>
            </a:lvl1pPr>
            <a:lvl2pPr marL="457200" indent="0">
              <a:buNone/>
              <a:defRPr/>
            </a:lvl2pPr>
          </a:lstStyle>
          <a:p>
            <a:pPr lvl="0">
              <a:defRPr/>
            </a:pPr>
            <a:r>
              <a:rPr lang="de-DE"/>
              <a:t>Name, Titel</a:t>
            </a:r>
            <a:endParaRPr/>
          </a:p>
        </p:txBody>
      </p:sp>
      <p:cxnSp>
        <p:nvCxnSpPr>
          <p:cNvPr id="98022772" name="Gerader Verbinder 2"/>
          <p:cNvCxnSpPr/>
          <p:nvPr userDrawn="1"/>
        </p:nvCxnSpPr>
        <p:spPr bwMode="auto">
          <a:xfrm>
            <a:off x="0" y="6146007"/>
            <a:ext cx="12192000" cy="0"/>
          </a:xfrm>
          <a:prstGeom prst="line">
            <a:avLst/>
          </a:prstGeom>
          <a:ln w="25400">
            <a:gradFill>
              <a:gsLst>
                <a:gs pos="0">
                  <a:schemeClr val="accent3"/>
                </a:gs>
                <a:gs pos="39000">
                  <a:schemeClr val="accent2"/>
                </a:gs>
                <a:gs pos="68000">
                  <a:schemeClr val="accent1"/>
                </a:gs>
                <a:gs pos="100000">
                  <a:schemeClr val="accent2"/>
                </a:gs>
              </a:gsLst>
              <a:lin ang="0" scaled="1"/>
            </a:gra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50080457" name="Textplatzhalter 15"/>
          <p:cNvSpPr>
            <a:spLocks noGrp="1"/>
          </p:cNvSpPr>
          <p:nvPr>
            <p:ph type="body" sz="quarter" idx="15" hasCustomPrompt="1"/>
          </p:nvPr>
        </p:nvSpPr>
        <p:spPr bwMode="auto">
          <a:xfrm>
            <a:off x="838201" y="4545012"/>
            <a:ext cx="5156200" cy="1207063"/>
          </a:xfrm>
        </p:spPr>
        <p:txBody>
          <a:bodyPr/>
          <a:lstStyle>
            <a:lvl1pPr marL="0" indent="0">
              <a:lnSpc>
                <a:spcPct val="100000"/>
              </a:lnSpc>
              <a:buNone/>
              <a:defRPr>
                <a:latin typeface="+mn-lt"/>
              </a:defRPr>
            </a:lvl1pPr>
            <a:lvl2pPr marL="457200" indent="0">
              <a:buNone/>
              <a:defRPr/>
            </a:lvl2pPr>
          </a:lstStyle>
          <a:p>
            <a:pPr lvl="0">
              <a:defRPr/>
            </a:pPr>
            <a:r>
              <a:rPr lang="de-DE"/>
              <a:t>Organisation</a:t>
            </a:r>
            <a:br>
              <a:rPr lang="de-DE"/>
            </a:br>
            <a:r>
              <a:rPr lang="de-DE"/>
              <a:t>E-Mail-Adresse</a:t>
            </a:r>
            <a:endParaRPr/>
          </a:p>
        </p:txBody>
      </p:sp>
      <p:sp>
        <p:nvSpPr>
          <p:cNvPr id="1018389718" name="Textplatzhalter 15"/>
          <p:cNvSpPr>
            <a:spLocks noGrp="1"/>
          </p:cNvSpPr>
          <p:nvPr>
            <p:ph type="body" sz="quarter" idx="16" hasCustomPrompt="1"/>
          </p:nvPr>
        </p:nvSpPr>
        <p:spPr bwMode="auto">
          <a:xfrm>
            <a:off x="6197599" y="4545013"/>
            <a:ext cx="5156200" cy="1207059"/>
          </a:xfrm>
        </p:spPr>
        <p:txBody>
          <a:bodyPr/>
          <a:lstStyle>
            <a:lvl1pPr marL="0" marR="0" indent="0" algn="l" defTabSz="914400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None/>
              <a:defRPr>
                <a:latin typeface="+mn-lt"/>
              </a:defRPr>
            </a:lvl1pPr>
            <a:lvl2pPr marL="457200" indent="0">
              <a:buNone/>
              <a:defRPr/>
            </a:lvl2pPr>
          </a:lstStyle>
          <a:p>
            <a:pPr lvl="0">
              <a:defRPr/>
            </a:pPr>
            <a:r>
              <a:rPr lang="de-DE"/>
              <a:t>Organisation</a:t>
            </a:r>
            <a:br>
              <a:rPr lang="de-DE"/>
            </a:br>
            <a:r>
              <a:rPr lang="de-DE"/>
              <a:t>E-Mail-Adresse</a:t>
            </a:r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1_TraKo_Titelfolie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1643136106" name="Grafik 24" descr="Ein Bild, das Text, Screenshot, Design enthält.&#10;&#10;KI-generierte Inhalte können fehlerhaft sein."/>
          <p:cNvPicPr>
            <a:picLocks noChangeAspect="1"/>
          </p:cNvPicPr>
          <p:nvPr userDrawn="1"/>
        </p:nvPicPr>
        <p:blipFill rotWithShape="1">
          <a:blip r:embed="rId2"/>
          <a:stretch/>
        </p:blipFill>
        <p:spPr bwMode="auto">
          <a:xfrm>
            <a:off x="0" y="1874"/>
            <a:ext cx="12192000" cy="6854252"/>
          </a:xfrm>
          <a:prstGeom prst="rect">
            <a:avLst/>
          </a:prstGeom>
        </p:spPr>
      </p:pic>
      <p:sp>
        <p:nvSpPr>
          <p:cNvPr id="2016393697" name="Rechteck: abgerundete Ecken 2"/>
          <p:cNvSpPr/>
          <p:nvPr userDrawn="1"/>
        </p:nvSpPr>
        <p:spPr bwMode="auto">
          <a:xfrm>
            <a:off x="-239558" y="-228695"/>
            <a:ext cx="11709984" cy="6372223"/>
          </a:xfrm>
          <a:prstGeom prst="roundRect">
            <a:avLst>
              <a:gd name="adj" fmla="val 3223"/>
            </a:avLst>
          </a:prstGeom>
          <a:blipFill rotWithShape="1">
            <a:blip r:embed="rId3"/>
            <a:stretch>
              <a:fillRect b="3"/>
            </a:stretch>
          </a:blipFill>
          <a:ln w="25400">
            <a:gradFill>
              <a:gsLst>
                <a:gs pos="10000">
                  <a:schemeClr val="accent3"/>
                </a:gs>
                <a:gs pos="47000">
                  <a:schemeClr val="accent2"/>
                </a:gs>
                <a:gs pos="74000">
                  <a:schemeClr val="accent1"/>
                </a:gs>
                <a:gs pos="100000">
                  <a:schemeClr val="accent2"/>
                </a:gs>
              </a:gsLst>
              <a:lin ang="6000000" scaled="0"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de-DE"/>
          </a:p>
        </p:txBody>
      </p:sp>
      <p:sp>
        <p:nvSpPr>
          <p:cNvPr id="952105790" name="Foliennummernplatzhalter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F145060A-2239-4736-BEED-7C05F6B3C6E1}" type="slidenum">
              <a:rPr lang="de-DE"/>
              <a:t>‹Nr.›</a:t>
            </a:fld>
            <a:endParaRPr lang="de-DE"/>
          </a:p>
        </p:txBody>
      </p:sp>
      <p:sp>
        <p:nvSpPr>
          <p:cNvPr id="2036567057" name="Untertitel 6"/>
          <p:cNvSpPr>
            <a:spLocks noGrp="1"/>
          </p:cNvSpPr>
          <p:nvPr>
            <p:ph type="subTitle" idx="1" hasCustomPrompt="1"/>
          </p:nvPr>
        </p:nvSpPr>
        <p:spPr bwMode="auto">
          <a:xfrm>
            <a:off x="839972" y="4717426"/>
            <a:ext cx="9828028" cy="372615"/>
          </a:xfrm>
        </p:spPr>
        <p:txBody>
          <a:bodyPr>
            <a:normAutofit fontScale="92500"/>
          </a:bodyPr>
          <a:lstStyle>
            <a:lvl1pPr>
              <a:buNone/>
              <a:defRPr sz="1600"/>
            </a:lvl1pPr>
          </a:lstStyle>
          <a:p>
            <a:pPr>
              <a:lnSpc>
                <a:spcPct val="100000"/>
              </a:lnSpc>
              <a:spcBef>
                <a:spcPts val="600"/>
              </a:spcBef>
              <a:defRPr/>
            </a:pPr>
            <a:r>
              <a:rPr lang="de-DE"/>
              <a:t>Untertitel</a:t>
            </a:r>
            <a:endParaRPr lang="en-US"/>
          </a:p>
        </p:txBody>
      </p:sp>
      <p:sp>
        <p:nvSpPr>
          <p:cNvPr id="1109854594" name="Titel 5"/>
          <p:cNvSpPr>
            <a:spLocks noGrp="1"/>
          </p:cNvSpPr>
          <p:nvPr>
            <p:ph type="ctrTitle" hasCustomPrompt="1"/>
          </p:nvPr>
        </p:nvSpPr>
        <p:spPr bwMode="auto">
          <a:xfrm>
            <a:off x="838200" y="2222500"/>
            <a:ext cx="9829800" cy="2545805"/>
          </a:xfrm>
        </p:spPr>
        <p:txBody>
          <a:bodyPr>
            <a:normAutofit/>
          </a:bodyPr>
          <a:lstStyle>
            <a:lvl1pPr>
              <a:defRPr sz="4000"/>
            </a:lvl1pPr>
          </a:lstStyle>
          <a:p>
            <a:pPr>
              <a:lnSpc>
                <a:spcPct val="100000"/>
              </a:lnSpc>
              <a:defRPr/>
            </a:pPr>
            <a:r>
              <a:rPr lang="de-DE"/>
              <a:t>Titel</a:t>
            </a:r>
            <a:endParaRPr/>
          </a:p>
        </p:txBody>
      </p:sp>
      <p:sp>
        <p:nvSpPr>
          <p:cNvPr id="1842649920" name="Textplatzhalter 4"/>
          <p:cNvSpPr>
            <a:spLocks noGrp="1"/>
          </p:cNvSpPr>
          <p:nvPr>
            <p:ph type="body" sz="quarter" idx="13" hasCustomPrompt="1"/>
          </p:nvPr>
        </p:nvSpPr>
        <p:spPr bwMode="auto">
          <a:xfrm>
            <a:off x="838200" y="5634892"/>
            <a:ext cx="9829800" cy="288955"/>
          </a:xfrm>
        </p:spPr>
        <p:txBody>
          <a:bodyPr/>
          <a:lstStyle>
            <a:lvl1pPr marL="228600" marR="0" indent="-228600" algn="l" defTabSz="914400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None/>
              <a:defRPr sz="1100">
                <a:solidFill>
                  <a:schemeClr val="bg1"/>
                </a:solidFill>
              </a:defRPr>
            </a:lvl1pPr>
          </a:lstStyle>
          <a:p>
            <a:pPr marL="228600" marR="0" lvl="0" indent="-228600" algn="l" defTabSz="914400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None/>
              <a:defRPr/>
            </a:pPr>
            <a:r>
              <a:rPr lang="de-DE" sz="1600">
                <a:solidFill>
                  <a:schemeClr val="bg1"/>
                </a:solidFill>
                <a:latin typeface="Nunito Light"/>
              </a:rPr>
              <a:t>Datum | Name | Organisation</a:t>
            </a:r>
            <a:endParaRPr lang="en-US" sz="1600">
              <a:solidFill>
                <a:schemeClr val="bg1"/>
              </a:solidFill>
              <a:latin typeface="Nunito Light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TraKo_Agenda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04538324" name="Rechteck: abgerundete Ecken 6"/>
          <p:cNvSpPr/>
          <p:nvPr userDrawn="1"/>
        </p:nvSpPr>
        <p:spPr bwMode="auto">
          <a:xfrm>
            <a:off x="-1580377" y="-683487"/>
            <a:ext cx="13042710" cy="6827111"/>
          </a:xfrm>
          <a:prstGeom prst="roundRect">
            <a:avLst>
              <a:gd name="adj" fmla="val 3223"/>
            </a:avLst>
          </a:prstGeom>
          <a:blipFill rotWithShape="1">
            <a:blip r:embed="rId2">
              <a:alphaModFix amt="30000"/>
            </a:blip>
            <a:stretch/>
          </a:blipFill>
          <a:ln w="25400">
            <a:gradFill>
              <a:gsLst>
                <a:gs pos="10000">
                  <a:schemeClr val="accent3"/>
                </a:gs>
                <a:gs pos="47000">
                  <a:schemeClr val="accent2"/>
                </a:gs>
                <a:gs pos="74000">
                  <a:schemeClr val="accent1"/>
                </a:gs>
                <a:gs pos="100000">
                  <a:schemeClr val="accent2"/>
                </a:gs>
              </a:gsLst>
              <a:lin ang="6000000" scaled="0"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de-DE"/>
          </a:p>
        </p:txBody>
      </p:sp>
      <p:sp>
        <p:nvSpPr>
          <p:cNvPr id="1946748515" name="Titel 1"/>
          <p:cNvSpPr>
            <a:spLocks noGrp="1"/>
          </p:cNvSpPr>
          <p:nvPr>
            <p:ph type="title" hasCustomPrompt="1"/>
          </p:nvPr>
        </p:nvSpPr>
        <p:spPr bwMode="auto"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/>
              <a:t>Agenda</a:t>
            </a:r>
            <a:endParaRPr/>
          </a:p>
        </p:txBody>
      </p:sp>
      <p:sp>
        <p:nvSpPr>
          <p:cNvPr id="1608055462" name="Datumsplatzhalter 3"/>
          <p:cNvSpPr>
            <a:spLocks noGrp="1"/>
          </p:cNvSpPr>
          <p:nvPr>
            <p:ph type="dt" sz="half" idx="10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7A7F8C54-F320-4193-BB7D-FB7D1E6CA566}" type="datetime1">
              <a:rPr lang="de-DE"/>
              <a:t>25.06.2026</a:t>
            </a:fld>
            <a:endParaRPr lang="de-DE"/>
          </a:p>
        </p:txBody>
      </p:sp>
      <p:sp>
        <p:nvSpPr>
          <p:cNvPr id="381708159" name="Foliennummernplatzhalter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F145060A-2239-4736-BEED-7C05F6B3C6E1}" type="slidenum">
              <a:rPr lang="de-DE"/>
              <a:t>‹Nr.›</a:t>
            </a:fld>
            <a:endParaRPr lang="de-DE"/>
          </a:p>
        </p:txBody>
      </p:sp>
      <p:sp>
        <p:nvSpPr>
          <p:cNvPr id="1647347908" name="Inhaltsplatzhalter 2"/>
          <p:cNvSpPr>
            <a:spLocks noGrp="1"/>
          </p:cNvSpPr>
          <p:nvPr>
            <p:ph idx="1"/>
          </p:nvPr>
        </p:nvSpPr>
        <p:spPr bwMode="auto">
          <a:xfrm>
            <a:off x="838200" y="1625601"/>
            <a:ext cx="10515600" cy="4298949"/>
          </a:xfrm>
        </p:spPr>
        <p:txBody>
          <a:bodyPr/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Clr>
                <a:schemeClr val="tx2"/>
              </a:buClr>
              <a:defRPr/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Clr>
                <a:schemeClr val="tx2"/>
              </a:buClr>
              <a:defRPr/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Clr>
                <a:schemeClr val="tx2"/>
              </a:buClr>
              <a:defRPr/>
            </a:lvl3pPr>
            <a:lvl4pPr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Clr>
                <a:schemeClr val="tx2"/>
              </a:buClr>
              <a:defRPr/>
            </a:lvl4pPr>
            <a:lvl5pPr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Clr>
                <a:schemeClr val="tx2"/>
              </a:buClr>
              <a:defRPr/>
            </a:lvl5pPr>
          </a:lstStyle>
          <a:p>
            <a:pPr lvl="0">
              <a:defRPr/>
            </a:pPr>
            <a:r>
              <a:rPr lang="de-DE"/>
              <a:t>Mastertextformat bearbeiten</a:t>
            </a:r>
            <a:endParaRPr/>
          </a:p>
          <a:p>
            <a:pPr lvl="1">
              <a:defRPr/>
            </a:pPr>
            <a:r>
              <a:rPr lang="de-DE"/>
              <a:t>Zweite Ebene</a:t>
            </a:r>
            <a:endParaRPr/>
          </a:p>
          <a:p>
            <a:pPr lvl="2">
              <a:defRPr/>
            </a:pPr>
            <a:r>
              <a:rPr lang="de-DE"/>
              <a:t>Dritte Ebene</a:t>
            </a:r>
            <a:endParaRPr/>
          </a:p>
          <a:p>
            <a:pPr lvl="3">
              <a:defRPr/>
            </a:pPr>
            <a:r>
              <a:rPr lang="de-DE"/>
              <a:t>Vierte Ebene</a:t>
            </a:r>
            <a:endParaRPr/>
          </a:p>
          <a:p>
            <a:pPr lvl="4">
              <a:defRPr/>
            </a:pPr>
            <a:r>
              <a:rPr lang="de-DE"/>
              <a:t>Fünfte Ebene</a:t>
            </a:r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TraKo_Zwischentitel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69689044" name="Rechteck: abgerundete Ecken 11"/>
          <p:cNvSpPr/>
          <p:nvPr userDrawn="1"/>
        </p:nvSpPr>
        <p:spPr bwMode="auto">
          <a:xfrm>
            <a:off x="-1580377" y="-683487"/>
            <a:ext cx="13042710" cy="6827111"/>
          </a:xfrm>
          <a:prstGeom prst="roundRect">
            <a:avLst>
              <a:gd name="adj" fmla="val 3223"/>
            </a:avLst>
          </a:prstGeom>
          <a:blipFill rotWithShape="1">
            <a:blip r:embed="rId2">
              <a:alphaModFix amt="30000"/>
            </a:blip>
            <a:stretch/>
          </a:blipFill>
          <a:ln w="25400">
            <a:gradFill>
              <a:gsLst>
                <a:gs pos="10000">
                  <a:schemeClr val="accent3"/>
                </a:gs>
                <a:gs pos="47000">
                  <a:schemeClr val="accent2"/>
                </a:gs>
                <a:gs pos="74000">
                  <a:schemeClr val="accent1"/>
                </a:gs>
                <a:gs pos="100000">
                  <a:schemeClr val="accent2"/>
                </a:gs>
              </a:gsLst>
              <a:lin ang="6000000" scaled="0"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de-DE"/>
          </a:p>
        </p:txBody>
      </p:sp>
      <p:sp>
        <p:nvSpPr>
          <p:cNvPr id="993214411" name="Textplatzhalter 10"/>
          <p:cNvSpPr>
            <a:spLocks noGrp="1"/>
          </p:cNvSpPr>
          <p:nvPr>
            <p:ph type="body" sz="quarter" idx="13"/>
          </p:nvPr>
        </p:nvSpPr>
        <p:spPr bwMode="auto">
          <a:xfrm>
            <a:off x="847436" y="3002252"/>
            <a:ext cx="9829800" cy="2032000"/>
          </a:xfrm>
        </p:spPr>
        <p:txBody>
          <a:bodyPr anchor="b">
            <a:normAutofit/>
          </a:bodyPr>
          <a:lstStyle>
            <a:lvl1pPr marL="0" indent="0">
              <a:buNone/>
              <a:defRPr sz="4000">
                <a:solidFill>
                  <a:schemeClr val="accent1"/>
                </a:solidFill>
                <a:latin typeface="+mj-lt"/>
              </a:defRPr>
            </a:lvl1pPr>
          </a:lstStyle>
          <a:p>
            <a:pPr lvl="0">
              <a:defRPr/>
            </a:pPr>
            <a:r>
              <a:rPr lang="de-DE"/>
              <a:t>Mastertextformat bearbeiten</a:t>
            </a:r>
            <a:endParaRPr/>
          </a:p>
        </p:txBody>
      </p:sp>
      <p:sp>
        <p:nvSpPr>
          <p:cNvPr id="1974952403" name="Datumsplatzhalter 3"/>
          <p:cNvSpPr>
            <a:spLocks noGrp="1"/>
          </p:cNvSpPr>
          <p:nvPr>
            <p:ph type="dt" sz="half" idx="10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841D21F7-07A2-4A0E-B28F-751FB4265719}" type="datetime1">
              <a:rPr lang="de-DE"/>
              <a:t>25.06.2026</a:t>
            </a:fld>
            <a:endParaRPr lang="de-DE"/>
          </a:p>
        </p:txBody>
      </p:sp>
      <p:sp>
        <p:nvSpPr>
          <p:cNvPr id="360689432" name="Foliennummernplatzhalter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F145060A-2239-4736-BEED-7C05F6B3C6E1}" type="slidenum">
              <a:rPr lang="de-DE"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TraKo_Hervorhebung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575249213" name="Rechteck: abgerundete Ecken 7"/>
          <p:cNvSpPr/>
          <p:nvPr userDrawn="1"/>
        </p:nvSpPr>
        <p:spPr bwMode="auto">
          <a:xfrm>
            <a:off x="-266701" y="1413165"/>
            <a:ext cx="12744451" cy="4730460"/>
          </a:xfrm>
          <a:prstGeom prst="roundRect">
            <a:avLst>
              <a:gd name="adj" fmla="val 3223"/>
            </a:avLst>
          </a:prstGeom>
          <a:blipFill rotWithShape="1">
            <a:blip r:embed="rId2">
              <a:alphaModFix amt="30000"/>
            </a:blip>
            <a:stretch/>
          </a:blipFill>
          <a:ln w="25400">
            <a:gradFill>
              <a:gsLst>
                <a:gs pos="10000">
                  <a:schemeClr val="accent3"/>
                </a:gs>
                <a:gs pos="47000">
                  <a:schemeClr val="accent2"/>
                </a:gs>
                <a:gs pos="74000">
                  <a:schemeClr val="accent1"/>
                </a:gs>
                <a:gs pos="100000">
                  <a:schemeClr val="accent2"/>
                </a:gs>
              </a:gsLst>
              <a:lin ang="6000000" scaled="0"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de-DE"/>
          </a:p>
        </p:txBody>
      </p:sp>
      <p:sp>
        <p:nvSpPr>
          <p:cNvPr id="23242169" name="Datumsplatzhalter 3"/>
          <p:cNvSpPr>
            <a:spLocks noGrp="1"/>
          </p:cNvSpPr>
          <p:nvPr>
            <p:ph type="dt" sz="half" idx="10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710FEBD0-18ED-4099-A624-BBC82E66EFB2}" type="datetime1">
              <a:rPr lang="de-DE"/>
              <a:t>25.06.2026</a:t>
            </a:fld>
            <a:endParaRPr lang="de-DE"/>
          </a:p>
        </p:txBody>
      </p:sp>
      <p:sp>
        <p:nvSpPr>
          <p:cNvPr id="725257061" name="Foliennummernplatzhalter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F145060A-2239-4736-BEED-7C05F6B3C6E1}" type="slidenum">
              <a:rPr lang="de-DE"/>
              <a:t>‹Nr.›</a:t>
            </a:fld>
            <a:endParaRPr lang="de-DE"/>
          </a:p>
        </p:txBody>
      </p:sp>
      <p:sp>
        <p:nvSpPr>
          <p:cNvPr id="97829419" name="Titel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048039"/>
          </a:xfrm>
        </p:spPr>
        <p:txBody>
          <a:bodyPr/>
          <a:lstStyle/>
          <a:p>
            <a:pPr>
              <a:defRPr/>
            </a:pPr>
            <a:r>
              <a:rPr lang="de-DE"/>
              <a:t>Mastertitelformat bearbeiten</a:t>
            </a:r>
            <a:endParaRPr/>
          </a:p>
        </p:txBody>
      </p:sp>
      <p:sp>
        <p:nvSpPr>
          <p:cNvPr id="1867955969" name="Inhaltsplatzhalter 2"/>
          <p:cNvSpPr>
            <a:spLocks noGrp="1"/>
          </p:cNvSpPr>
          <p:nvPr>
            <p:ph idx="1"/>
          </p:nvPr>
        </p:nvSpPr>
        <p:spPr bwMode="auto">
          <a:xfrm>
            <a:off x="838200" y="1625601"/>
            <a:ext cx="10515600" cy="4298949"/>
          </a:xfrm>
        </p:spPr>
        <p:txBody>
          <a:bodyPr/>
          <a:lstStyle/>
          <a:p>
            <a:pPr lvl="0">
              <a:defRPr/>
            </a:pPr>
            <a:r>
              <a:rPr lang="de-DE"/>
              <a:t>Mastertextformat bearbeiten</a:t>
            </a:r>
            <a:endParaRPr/>
          </a:p>
          <a:p>
            <a:pPr lvl="1">
              <a:defRPr/>
            </a:pPr>
            <a:r>
              <a:rPr lang="de-DE"/>
              <a:t>Zweite Ebene</a:t>
            </a:r>
            <a:endParaRPr/>
          </a:p>
          <a:p>
            <a:pPr lvl="2">
              <a:defRPr/>
            </a:pPr>
            <a:r>
              <a:rPr lang="de-DE"/>
              <a:t>Dritte Ebene</a:t>
            </a:r>
            <a:endParaRPr/>
          </a:p>
          <a:p>
            <a:pPr lvl="3">
              <a:defRPr/>
            </a:pPr>
            <a:r>
              <a:rPr lang="de-DE"/>
              <a:t>Vierte Ebene</a:t>
            </a:r>
            <a:endParaRPr/>
          </a:p>
          <a:p>
            <a:pPr lvl="4">
              <a:defRPr/>
            </a:pPr>
            <a:r>
              <a:rPr lang="de-DE"/>
              <a:t>Fünfte Ebene</a:t>
            </a:r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TraKo_Hervorhebung: Zitat und Bild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143891966" name="Rechteck: abgerundete Ecken 7"/>
          <p:cNvSpPr/>
          <p:nvPr userDrawn="1"/>
        </p:nvSpPr>
        <p:spPr bwMode="auto">
          <a:xfrm>
            <a:off x="-266701" y="1413165"/>
            <a:ext cx="12744451" cy="4730460"/>
          </a:xfrm>
          <a:prstGeom prst="roundRect">
            <a:avLst>
              <a:gd name="adj" fmla="val 3223"/>
            </a:avLst>
          </a:prstGeom>
          <a:blipFill rotWithShape="1">
            <a:blip r:embed="rId2">
              <a:alphaModFix amt="30000"/>
            </a:blip>
            <a:stretch/>
          </a:blipFill>
          <a:ln w="25400">
            <a:gradFill>
              <a:gsLst>
                <a:gs pos="10000">
                  <a:schemeClr val="accent3"/>
                </a:gs>
                <a:gs pos="47000">
                  <a:schemeClr val="accent2"/>
                </a:gs>
                <a:gs pos="74000">
                  <a:schemeClr val="accent1"/>
                </a:gs>
                <a:gs pos="100000">
                  <a:schemeClr val="accent2"/>
                </a:gs>
              </a:gsLst>
              <a:lin ang="6000000" scaled="0"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de-DE"/>
          </a:p>
        </p:txBody>
      </p:sp>
      <p:sp>
        <p:nvSpPr>
          <p:cNvPr id="2013154972" name="Datumsplatzhalter 3"/>
          <p:cNvSpPr>
            <a:spLocks noGrp="1"/>
          </p:cNvSpPr>
          <p:nvPr>
            <p:ph type="dt" sz="half" idx="10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710FEBD0-18ED-4099-A624-BBC82E66EFB2}" type="datetime1">
              <a:rPr lang="de-DE"/>
              <a:t>25.06.2026</a:t>
            </a:fld>
            <a:endParaRPr lang="de-DE"/>
          </a:p>
        </p:txBody>
      </p:sp>
      <p:sp>
        <p:nvSpPr>
          <p:cNvPr id="196823428" name="Foliennummernplatzhalter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F145060A-2239-4736-BEED-7C05F6B3C6E1}" type="slidenum">
              <a:rPr lang="de-DE"/>
              <a:t>‹Nr.›</a:t>
            </a:fld>
            <a:endParaRPr lang="de-DE"/>
          </a:p>
        </p:txBody>
      </p:sp>
      <p:sp>
        <p:nvSpPr>
          <p:cNvPr id="373609761" name="Titel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048039"/>
          </a:xfrm>
        </p:spPr>
        <p:txBody>
          <a:bodyPr/>
          <a:lstStyle/>
          <a:p>
            <a:pPr>
              <a:defRPr/>
            </a:pPr>
            <a:r>
              <a:rPr lang="de-DE"/>
              <a:t>Mastertitelformat bearbeiten</a:t>
            </a:r>
            <a:endParaRPr/>
          </a:p>
        </p:txBody>
      </p:sp>
      <p:sp>
        <p:nvSpPr>
          <p:cNvPr id="1597389465" name="Inhaltsplatzhalter 2"/>
          <p:cNvSpPr>
            <a:spLocks noGrp="1"/>
          </p:cNvSpPr>
          <p:nvPr>
            <p:ph idx="13"/>
          </p:nvPr>
        </p:nvSpPr>
        <p:spPr bwMode="auto">
          <a:xfrm>
            <a:off x="7399617" y="1795075"/>
            <a:ext cx="3960000" cy="3960000"/>
          </a:xfrm>
          <a:prstGeom prst="ellipse">
            <a:avLst/>
          </a:prstGeom>
          <a:noFill/>
          <a:ln w="25400">
            <a:noFill/>
          </a:ln>
        </p:spPr>
        <p:txBody>
          <a:bodyPr anchor="ctr"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>
              <a:defRPr/>
            </a:pPr>
            <a:r>
              <a:rPr lang="de-DE"/>
              <a:t>Mastertextformat bearbeiten</a:t>
            </a:r>
            <a:endParaRPr/>
          </a:p>
        </p:txBody>
      </p:sp>
      <p:sp>
        <p:nvSpPr>
          <p:cNvPr id="833659060" name="Inhaltsplatzhalter 2"/>
          <p:cNvSpPr>
            <a:spLocks noGrp="1"/>
          </p:cNvSpPr>
          <p:nvPr>
            <p:ph idx="15" hasCustomPrompt="1"/>
          </p:nvPr>
        </p:nvSpPr>
        <p:spPr bwMode="auto">
          <a:xfrm>
            <a:off x="839508" y="1625601"/>
            <a:ext cx="5137727" cy="4298949"/>
          </a:xfrm>
        </p:spPr>
        <p:txBody>
          <a:bodyPr anchor="ctr"/>
          <a:lstStyle>
            <a:lvl1pPr marL="0" indent="0">
              <a:buNone/>
              <a:defRPr sz="2400">
                <a:solidFill>
                  <a:schemeClr val="accent1"/>
                </a:solidFill>
                <a:latin typeface="+mj-lt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>
              <a:defRPr/>
            </a:pPr>
            <a:r>
              <a:rPr lang="de-DE"/>
              <a:t>Mastertextformat bearbeiten (Zitat)</a:t>
            </a:r>
            <a:endParaRPr/>
          </a:p>
          <a:p>
            <a:pPr lvl="1">
              <a:defRPr/>
            </a:pPr>
            <a:r>
              <a:rPr lang="de-DE"/>
              <a:t>Zweite Ebene</a:t>
            </a:r>
            <a:endParaRPr/>
          </a:p>
          <a:p>
            <a:pPr lvl="2">
              <a:defRPr/>
            </a:pPr>
            <a:r>
              <a:rPr lang="de-DE"/>
              <a:t>Dritte Ebene</a:t>
            </a:r>
            <a:endParaRPr/>
          </a:p>
          <a:p>
            <a:pPr lvl="3">
              <a:defRPr/>
            </a:pPr>
            <a:r>
              <a:rPr lang="de-DE"/>
              <a:t>Vierte Ebene</a:t>
            </a:r>
            <a:endParaRPr/>
          </a:p>
          <a:p>
            <a:pPr lvl="4">
              <a:defRPr/>
            </a:pPr>
            <a:r>
              <a:rPr lang="de-DE"/>
              <a:t>Fünfte Ebene</a:t>
            </a:r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obj" preserve="1" userDrawn="1">
  <p:cSld name="TraKo_Inhalt 1 Spalte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669796443" name="Titel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de-DE"/>
              <a:t>Mastertitelformat bearbeiten</a:t>
            </a:r>
            <a:endParaRPr/>
          </a:p>
        </p:txBody>
      </p:sp>
      <p:sp>
        <p:nvSpPr>
          <p:cNvPr id="931876853" name="Inhaltsplatzhalter 2"/>
          <p:cNvSpPr>
            <a:spLocks noGrp="1"/>
          </p:cNvSpPr>
          <p:nvPr>
            <p:ph idx="1"/>
          </p:nvPr>
        </p:nvSpPr>
        <p:spPr bwMode="auto"/>
        <p:txBody>
          <a:bodyPr/>
          <a:lstStyle/>
          <a:p>
            <a:pPr lvl="0">
              <a:defRPr/>
            </a:pPr>
            <a:r>
              <a:rPr lang="de-DE"/>
              <a:t>Mastertextformat bearbeiten</a:t>
            </a:r>
            <a:endParaRPr/>
          </a:p>
          <a:p>
            <a:pPr lvl="1">
              <a:defRPr/>
            </a:pPr>
            <a:r>
              <a:rPr lang="de-DE"/>
              <a:t>Zweite Ebene</a:t>
            </a:r>
            <a:endParaRPr/>
          </a:p>
          <a:p>
            <a:pPr lvl="2">
              <a:defRPr/>
            </a:pPr>
            <a:r>
              <a:rPr lang="de-DE"/>
              <a:t>Dritte Ebene</a:t>
            </a:r>
            <a:endParaRPr/>
          </a:p>
          <a:p>
            <a:pPr lvl="3">
              <a:defRPr/>
            </a:pPr>
            <a:r>
              <a:rPr lang="de-DE"/>
              <a:t>Vierte Ebene</a:t>
            </a:r>
            <a:endParaRPr/>
          </a:p>
          <a:p>
            <a:pPr lvl="4">
              <a:defRPr/>
            </a:pPr>
            <a:r>
              <a:rPr lang="de-DE"/>
              <a:t>Fünfte Ebene</a:t>
            </a:r>
            <a:endParaRPr/>
          </a:p>
        </p:txBody>
      </p:sp>
      <p:sp>
        <p:nvSpPr>
          <p:cNvPr id="1424772470" name="Datumsplatzhalter 3"/>
          <p:cNvSpPr>
            <a:spLocks noGrp="1"/>
          </p:cNvSpPr>
          <p:nvPr>
            <p:ph type="dt" sz="half" idx="10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4F4EEC4E-8B5E-4360-A8EB-570E110F299E}" type="datetime1">
              <a:rPr lang="de-DE"/>
              <a:t>25.06.2026</a:t>
            </a:fld>
            <a:endParaRPr lang="de-DE"/>
          </a:p>
        </p:txBody>
      </p:sp>
      <p:sp>
        <p:nvSpPr>
          <p:cNvPr id="478330357" name="Foliennummernplatzhalter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F145060A-2239-4736-BEED-7C05F6B3C6E1}" type="slidenum">
              <a:rPr lang="de-DE"/>
              <a:t>‹Nr.›</a:t>
            </a:fld>
            <a:endParaRPr lang="de-DE"/>
          </a:p>
        </p:txBody>
      </p:sp>
      <p:cxnSp>
        <p:nvCxnSpPr>
          <p:cNvPr id="545209619" name="Gerader Verbinder 4"/>
          <p:cNvCxnSpPr/>
          <p:nvPr userDrawn="1"/>
        </p:nvCxnSpPr>
        <p:spPr bwMode="auto">
          <a:xfrm>
            <a:off x="0" y="6146007"/>
            <a:ext cx="12192000" cy="0"/>
          </a:xfrm>
          <a:prstGeom prst="line">
            <a:avLst/>
          </a:prstGeom>
          <a:ln w="25400">
            <a:gradFill>
              <a:gsLst>
                <a:gs pos="0">
                  <a:schemeClr val="accent3"/>
                </a:gs>
                <a:gs pos="39000">
                  <a:schemeClr val="accent2"/>
                </a:gs>
                <a:gs pos="68000">
                  <a:schemeClr val="accent1"/>
                </a:gs>
                <a:gs pos="100000">
                  <a:schemeClr val="accent2"/>
                </a:gs>
              </a:gsLst>
              <a:lin ang="0" scaled="1"/>
            </a:gra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2_TraKo_Vorstellung Person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796529148" name="Rechteck: abgerundete Ecken 15"/>
          <p:cNvSpPr/>
          <p:nvPr userDrawn="1"/>
        </p:nvSpPr>
        <p:spPr bwMode="auto">
          <a:xfrm>
            <a:off x="299940" y="1707907"/>
            <a:ext cx="2401495" cy="2356338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5">
                  <a:satMod val="103000"/>
                  <a:lumMod val="102000"/>
                  <a:tint val="94000"/>
                </a:schemeClr>
              </a:gs>
              <a:gs pos="50000">
                <a:schemeClr val="accent2">
                  <a:lumMod val="20000"/>
                  <a:lumOff val="80000"/>
                </a:schemeClr>
              </a:gs>
              <a:gs pos="100000">
                <a:schemeClr val="accent5">
                  <a:lumMod val="99000"/>
                  <a:satMod val="120000"/>
                  <a:shade val="78000"/>
                </a:schemeClr>
              </a:gs>
            </a:gsLst>
            <a:lin ang="13500000" scaled="1"/>
          </a:gradFill>
          <a:ln w="254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de-DE"/>
          </a:p>
        </p:txBody>
      </p:sp>
      <p:sp>
        <p:nvSpPr>
          <p:cNvPr id="1654649295" name="Titel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de-DE"/>
              <a:t>Mastertitelformat bearbeiten</a:t>
            </a:r>
            <a:endParaRPr/>
          </a:p>
        </p:txBody>
      </p:sp>
      <p:sp>
        <p:nvSpPr>
          <p:cNvPr id="841404282" name="Datumsplatzhalter 3"/>
          <p:cNvSpPr>
            <a:spLocks noGrp="1"/>
          </p:cNvSpPr>
          <p:nvPr>
            <p:ph type="dt" sz="half" idx="10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4F4EEC4E-8B5E-4360-A8EB-570E110F299E}" type="datetime1">
              <a:rPr lang="de-DE"/>
              <a:t>25.06.2026</a:t>
            </a:fld>
            <a:endParaRPr lang="de-DE"/>
          </a:p>
        </p:txBody>
      </p:sp>
      <p:sp>
        <p:nvSpPr>
          <p:cNvPr id="1571259077" name="Foliennummernplatzhalter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F145060A-2239-4736-BEED-7C05F6B3C6E1}" type="slidenum">
              <a:rPr lang="de-DE"/>
              <a:t>‹Nr.›</a:t>
            </a:fld>
            <a:endParaRPr lang="de-DE"/>
          </a:p>
        </p:txBody>
      </p:sp>
      <p:cxnSp>
        <p:nvCxnSpPr>
          <p:cNvPr id="958553911" name="Gerader Verbinder 4"/>
          <p:cNvCxnSpPr/>
          <p:nvPr userDrawn="1"/>
        </p:nvCxnSpPr>
        <p:spPr bwMode="auto">
          <a:xfrm>
            <a:off x="0" y="6146007"/>
            <a:ext cx="12192000" cy="0"/>
          </a:xfrm>
          <a:prstGeom prst="line">
            <a:avLst/>
          </a:prstGeom>
          <a:ln w="25400">
            <a:gradFill>
              <a:gsLst>
                <a:gs pos="0">
                  <a:schemeClr val="accent3"/>
                </a:gs>
                <a:gs pos="39000">
                  <a:schemeClr val="accent2"/>
                </a:gs>
                <a:gs pos="68000">
                  <a:schemeClr val="accent1"/>
                </a:gs>
                <a:gs pos="100000">
                  <a:schemeClr val="accent2"/>
                </a:gs>
              </a:gsLst>
              <a:lin ang="0" scaled="1"/>
            </a:gra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895583368" name="Rechteck: abgerundete Ecken 6"/>
          <p:cNvSpPr/>
          <p:nvPr userDrawn="1"/>
        </p:nvSpPr>
        <p:spPr bwMode="auto">
          <a:xfrm>
            <a:off x="5678390" y="1707907"/>
            <a:ext cx="2401495" cy="2356338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5">
                  <a:satMod val="103000"/>
                  <a:lumMod val="102000"/>
                  <a:tint val="94000"/>
                </a:schemeClr>
              </a:gs>
              <a:gs pos="50000">
                <a:schemeClr val="accent2">
                  <a:lumMod val="20000"/>
                  <a:lumOff val="80000"/>
                </a:schemeClr>
              </a:gs>
              <a:gs pos="100000">
                <a:schemeClr val="accent5">
                  <a:lumMod val="99000"/>
                  <a:satMod val="120000"/>
                  <a:shade val="78000"/>
                </a:schemeClr>
              </a:gs>
            </a:gsLst>
            <a:lin ang="13500000" scaled="1"/>
          </a:gradFill>
          <a:ln w="254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de-DE"/>
          </a:p>
        </p:txBody>
      </p:sp>
      <p:sp>
        <p:nvSpPr>
          <p:cNvPr id="777435190" name="Inhaltsplatzhalter 18"/>
          <p:cNvSpPr>
            <a:spLocks noGrp="1"/>
          </p:cNvSpPr>
          <p:nvPr>
            <p:ph idx="13" hasCustomPrompt="1"/>
          </p:nvPr>
        </p:nvSpPr>
        <p:spPr bwMode="auto">
          <a:xfrm>
            <a:off x="838200" y="3835939"/>
            <a:ext cx="5137727" cy="2088610"/>
          </a:xfrm>
        </p:spPr>
        <p:txBody>
          <a:bodyPr/>
          <a:lstStyle>
            <a:lvl1pPr>
              <a:buFont typeface="Arial"/>
              <a:buChar char="•"/>
              <a:defRPr/>
            </a:lvl1pPr>
          </a:lstStyle>
          <a:p>
            <a:pPr>
              <a:defRPr/>
            </a:pPr>
            <a:r>
              <a:rPr lang="en-US"/>
              <a:t>Position, organization</a:t>
            </a:r>
            <a:endParaRPr/>
          </a:p>
          <a:p>
            <a:pPr>
              <a:defRPr/>
            </a:pPr>
            <a:r>
              <a:rPr lang="en-US"/>
              <a:t>Expertise</a:t>
            </a:r>
            <a:endParaRPr/>
          </a:p>
          <a:p>
            <a:pPr>
              <a:defRPr/>
            </a:pPr>
            <a:r>
              <a:rPr lang="en-US"/>
              <a:t>Focus</a:t>
            </a:r>
            <a:endParaRPr/>
          </a:p>
        </p:txBody>
      </p:sp>
      <p:sp>
        <p:nvSpPr>
          <p:cNvPr id="44009253" name="Foliennummernplatzhalter 10"/>
          <p:cNvSpPr txBox="1"/>
          <p:nvPr userDrawn="1"/>
        </p:nvSpPr>
        <p:spPr bwMode="auto">
          <a:xfrm>
            <a:off x="10889672" y="6356350"/>
            <a:ext cx="46412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000" b="0" i="0" u="none" strike="noStrike" cap="none">
                <a:solidFill>
                  <a:schemeClr val="tx1">
                    <a:tint val="82000"/>
                  </a:schemeClr>
                </a:solidFill>
                <a:latin typeface="+mn-lt"/>
                <a:ea typeface="Arial"/>
                <a:cs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</a:defRPr>
            </a:lvl9pPr>
          </a:lstStyle>
          <a:p>
            <a:pPr>
              <a:defRPr/>
            </a:pPr>
            <a:fld id="{F145060A-2239-4736-BEED-7C05F6B3C6E1}" type="slidenum">
              <a:rPr lang="de-DE"/>
              <a:t>‹Nr.›</a:t>
            </a:fld>
            <a:endParaRPr lang="de-DE"/>
          </a:p>
        </p:txBody>
      </p:sp>
      <p:sp>
        <p:nvSpPr>
          <p:cNvPr id="768354758" name="Rechteck: abgerundete Ecken 12"/>
          <p:cNvSpPr/>
          <p:nvPr userDrawn="1"/>
        </p:nvSpPr>
        <p:spPr bwMode="auto">
          <a:xfrm>
            <a:off x="6379307" y="1987061"/>
            <a:ext cx="1332715" cy="1307655"/>
          </a:xfrm>
          <a:prstGeom prst="roundRect">
            <a:avLst>
              <a:gd name="adj" fmla="val 50000"/>
            </a:avLst>
          </a:prstGeom>
          <a:solidFill>
            <a:schemeClr val="bg1">
              <a:lumMod val="75000"/>
            </a:schemeClr>
          </a:solidFill>
          <a:ln w="254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de-DE"/>
          </a:p>
        </p:txBody>
      </p:sp>
      <p:sp>
        <p:nvSpPr>
          <p:cNvPr id="459194457" name="Rechteck: abgerundete Ecken 16"/>
          <p:cNvSpPr/>
          <p:nvPr userDrawn="1"/>
        </p:nvSpPr>
        <p:spPr bwMode="auto">
          <a:xfrm>
            <a:off x="1000857" y="1987061"/>
            <a:ext cx="1332715" cy="1307655"/>
          </a:xfrm>
          <a:prstGeom prst="roundRect">
            <a:avLst>
              <a:gd name="adj" fmla="val 50000"/>
            </a:avLst>
          </a:prstGeom>
          <a:solidFill>
            <a:schemeClr val="bg1">
              <a:lumMod val="75000"/>
            </a:schemeClr>
          </a:solidFill>
          <a:ln w="254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de-DE"/>
          </a:p>
        </p:txBody>
      </p:sp>
      <p:sp>
        <p:nvSpPr>
          <p:cNvPr id="71154258" name="Inhaltsplatzhalter 18"/>
          <p:cNvSpPr>
            <a:spLocks noGrp="1"/>
          </p:cNvSpPr>
          <p:nvPr>
            <p:ph idx="16" hasCustomPrompt="1"/>
          </p:nvPr>
        </p:nvSpPr>
        <p:spPr bwMode="auto">
          <a:xfrm>
            <a:off x="6215185" y="3835939"/>
            <a:ext cx="5137727" cy="2088610"/>
          </a:xfrm>
        </p:spPr>
        <p:txBody>
          <a:bodyPr/>
          <a:lstStyle>
            <a:lvl1pPr>
              <a:buFont typeface="Arial"/>
              <a:buChar char="•"/>
              <a:defRPr/>
            </a:lvl1pPr>
          </a:lstStyle>
          <a:p>
            <a:pPr>
              <a:defRPr/>
            </a:pPr>
            <a:r>
              <a:rPr lang="en-US"/>
              <a:t>Position, organization</a:t>
            </a:r>
            <a:endParaRPr/>
          </a:p>
          <a:p>
            <a:pPr>
              <a:defRPr/>
            </a:pPr>
            <a:r>
              <a:rPr lang="en-US"/>
              <a:t>Expertise</a:t>
            </a:r>
            <a:endParaRPr/>
          </a:p>
          <a:p>
            <a:pPr>
              <a:defRPr/>
            </a:pPr>
            <a:r>
              <a:rPr lang="en-US"/>
              <a:t>Focus</a:t>
            </a:r>
            <a:endParaRPr/>
          </a:p>
        </p:txBody>
      </p:sp>
      <p:sp>
        <p:nvSpPr>
          <p:cNvPr id="1294711317" name="Bildplatzhalter 25"/>
          <p:cNvSpPr>
            <a:spLocks noGrp="1"/>
          </p:cNvSpPr>
          <p:nvPr>
            <p:ph type="pic" sz="quarter" idx="18"/>
          </p:nvPr>
        </p:nvSpPr>
        <p:spPr bwMode="auto">
          <a:xfrm>
            <a:off x="1000072" y="1987631"/>
            <a:ext cx="1333500" cy="1306513"/>
          </a:xfrm>
          <a:prstGeom prst="ellipse">
            <a:avLst/>
          </a:prstGeom>
        </p:spPr>
        <p:txBody>
          <a:bodyPr/>
          <a:lstStyle/>
          <a:p>
            <a:pPr>
              <a:defRPr/>
            </a:pPr>
            <a:endParaRPr lang="de-DE"/>
          </a:p>
        </p:txBody>
      </p:sp>
      <p:sp>
        <p:nvSpPr>
          <p:cNvPr id="500633784" name="Bildplatzhalter 25"/>
          <p:cNvSpPr>
            <a:spLocks noGrp="1"/>
          </p:cNvSpPr>
          <p:nvPr>
            <p:ph type="pic" sz="quarter" idx="19"/>
          </p:nvPr>
        </p:nvSpPr>
        <p:spPr bwMode="auto">
          <a:xfrm>
            <a:off x="6379307" y="1987061"/>
            <a:ext cx="1332715" cy="1294567"/>
          </a:xfrm>
          <a:prstGeom prst="ellipse">
            <a:avLst/>
          </a:prstGeom>
        </p:spPr>
        <p:txBody>
          <a:bodyPr/>
          <a:lstStyle/>
          <a:p>
            <a:pPr>
              <a:defRPr/>
            </a:pPr>
            <a:endParaRPr lang="de-DE"/>
          </a:p>
        </p:txBody>
      </p:sp>
      <p:sp>
        <p:nvSpPr>
          <p:cNvPr id="2028698184" name="Textplatzhalter 8"/>
          <p:cNvSpPr>
            <a:spLocks noGrp="1"/>
          </p:cNvSpPr>
          <p:nvPr>
            <p:ph type="body" sz="quarter" idx="20" hasCustomPrompt="1"/>
          </p:nvPr>
        </p:nvSpPr>
        <p:spPr bwMode="auto">
          <a:xfrm>
            <a:off x="838777" y="3426760"/>
            <a:ext cx="5137150" cy="273050"/>
          </a:xfrm>
        </p:spPr>
        <p:txBody>
          <a:bodyPr/>
          <a:lstStyle>
            <a:lvl1pPr>
              <a:buFontTx/>
              <a:buNone/>
              <a:defRPr>
                <a:latin typeface="+mj-lt"/>
              </a:defRPr>
            </a:lvl1pPr>
            <a:lvl2pPr>
              <a:buFontTx/>
              <a:buNone/>
              <a:defRPr>
                <a:latin typeface="+mj-lt"/>
              </a:defRPr>
            </a:lvl2pPr>
            <a:lvl3pPr algn="l">
              <a:buFontTx/>
              <a:buNone/>
              <a:defRPr sz="1600">
                <a:latin typeface="+mj-lt"/>
              </a:defRPr>
            </a:lvl3pPr>
            <a:lvl4pPr algn="l">
              <a:buFontTx/>
              <a:buNone/>
              <a:defRPr sz="1600">
                <a:latin typeface="+mj-lt"/>
              </a:defRPr>
            </a:lvl4pPr>
            <a:lvl5pPr algn="l">
              <a:buFontTx/>
              <a:buNone/>
              <a:defRPr sz="1600">
                <a:latin typeface="+mj-lt"/>
              </a:defRPr>
            </a:lvl5pPr>
            <a:lvl6pPr algn="l">
              <a:buFontTx/>
              <a:buNone/>
              <a:defRPr sz="1600">
                <a:latin typeface="+mj-lt"/>
              </a:defRPr>
            </a:lvl6pPr>
            <a:lvl7pPr algn="l">
              <a:buFontTx/>
              <a:buNone/>
              <a:defRPr sz="1600">
                <a:latin typeface="+mj-lt"/>
              </a:defRPr>
            </a:lvl7pPr>
          </a:lstStyle>
          <a:p>
            <a:pPr lvl="0">
              <a:defRPr/>
            </a:pPr>
            <a:r>
              <a:rPr lang="de-DE"/>
              <a:t>Name, title</a:t>
            </a:r>
            <a:endParaRPr/>
          </a:p>
        </p:txBody>
      </p:sp>
      <p:sp>
        <p:nvSpPr>
          <p:cNvPr id="1846152031" name="Textplatzhalter 8"/>
          <p:cNvSpPr>
            <a:spLocks noGrp="1"/>
          </p:cNvSpPr>
          <p:nvPr>
            <p:ph type="body" sz="quarter" idx="21" hasCustomPrompt="1"/>
          </p:nvPr>
        </p:nvSpPr>
        <p:spPr bwMode="auto">
          <a:xfrm>
            <a:off x="6215762" y="3426760"/>
            <a:ext cx="5137150" cy="273050"/>
          </a:xfrm>
        </p:spPr>
        <p:txBody>
          <a:bodyPr/>
          <a:lstStyle>
            <a:lvl1pPr>
              <a:buFontTx/>
              <a:buNone/>
              <a:defRPr>
                <a:latin typeface="+mj-lt"/>
              </a:defRPr>
            </a:lvl1pPr>
            <a:lvl2pPr>
              <a:buFontTx/>
              <a:buNone/>
              <a:defRPr>
                <a:latin typeface="+mj-lt"/>
              </a:defRPr>
            </a:lvl2pPr>
            <a:lvl3pPr algn="l">
              <a:buFontTx/>
              <a:buNone/>
              <a:defRPr sz="1600">
                <a:latin typeface="+mj-lt"/>
              </a:defRPr>
            </a:lvl3pPr>
            <a:lvl4pPr algn="l">
              <a:buFontTx/>
              <a:buNone/>
              <a:defRPr sz="1600">
                <a:latin typeface="+mj-lt"/>
              </a:defRPr>
            </a:lvl4pPr>
            <a:lvl5pPr algn="l">
              <a:buFontTx/>
              <a:buNone/>
              <a:defRPr sz="1600">
                <a:latin typeface="+mj-lt"/>
              </a:defRPr>
            </a:lvl5pPr>
            <a:lvl6pPr algn="l">
              <a:buFontTx/>
              <a:buNone/>
              <a:defRPr sz="1600">
                <a:latin typeface="+mj-lt"/>
              </a:defRPr>
            </a:lvl6pPr>
            <a:lvl7pPr algn="l">
              <a:buFontTx/>
              <a:buNone/>
              <a:defRPr sz="1600">
                <a:latin typeface="+mj-lt"/>
              </a:defRPr>
            </a:lvl7pPr>
          </a:lstStyle>
          <a:p>
            <a:pPr lvl="0">
              <a:defRPr/>
            </a:pPr>
            <a:r>
              <a:rPr lang="de-DE"/>
              <a:t>Name, title</a:t>
            </a:r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TraKo_Inhalt 2 Spalten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079973855" name="Titel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de-DE"/>
              <a:t>Mastertitelformat bearbeiten</a:t>
            </a:r>
            <a:endParaRPr/>
          </a:p>
        </p:txBody>
      </p:sp>
      <p:sp>
        <p:nvSpPr>
          <p:cNvPr id="142576821" name="Datumsplatzhalter 3"/>
          <p:cNvSpPr>
            <a:spLocks noGrp="1"/>
          </p:cNvSpPr>
          <p:nvPr>
            <p:ph type="dt" sz="half" idx="10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77D86477-A692-4B8A-8410-2AB314B0C1EC}" type="datetime1">
              <a:rPr lang="de-DE"/>
              <a:t>25.06.2026</a:t>
            </a:fld>
            <a:endParaRPr lang="de-DE"/>
          </a:p>
        </p:txBody>
      </p:sp>
      <p:sp>
        <p:nvSpPr>
          <p:cNvPr id="1583554911" name="Foliennummernplatzhalter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F145060A-2239-4736-BEED-7C05F6B3C6E1}" type="slidenum">
              <a:rPr lang="de-DE"/>
              <a:t>‹Nr.›</a:t>
            </a:fld>
            <a:endParaRPr lang="de-DE"/>
          </a:p>
        </p:txBody>
      </p:sp>
      <p:cxnSp>
        <p:nvCxnSpPr>
          <p:cNvPr id="1526857913" name="Gerader Verbinder 6"/>
          <p:cNvCxnSpPr/>
          <p:nvPr userDrawn="1"/>
        </p:nvCxnSpPr>
        <p:spPr bwMode="auto">
          <a:xfrm>
            <a:off x="0" y="6146007"/>
            <a:ext cx="12192000" cy="0"/>
          </a:xfrm>
          <a:prstGeom prst="line">
            <a:avLst/>
          </a:prstGeom>
          <a:ln w="25400">
            <a:gradFill>
              <a:gsLst>
                <a:gs pos="0">
                  <a:schemeClr val="accent3"/>
                </a:gs>
                <a:gs pos="39000">
                  <a:schemeClr val="accent2"/>
                </a:gs>
                <a:gs pos="68000">
                  <a:schemeClr val="accent1"/>
                </a:gs>
                <a:gs pos="100000">
                  <a:schemeClr val="accent2"/>
                </a:gs>
              </a:gsLst>
              <a:lin ang="0" scaled="1"/>
            </a:gra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963226238" name="Inhaltsplatzhalter 2"/>
          <p:cNvSpPr>
            <a:spLocks noGrp="1"/>
          </p:cNvSpPr>
          <p:nvPr>
            <p:ph idx="1"/>
          </p:nvPr>
        </p:nvSpPr>
        <p:spPr bwMode="auto">
          <a:xfrm>
            <a:off x="838200" y="1625601"/>
            <a:ext cx="5137727" cy="4298949"/>
          </a:xfrm>
        </p:spPr>
        <p:txBody>
          <a:bodyPr/>
          <a:lstStyle/>
          <a:p>
            <a:pPr lvl="0">
              <a:defRPr/>
            </a:pPr>
            <a:r>
              <a:rPr lang="de-DE"/>
              <a:t>Mastertextformat bearbeiten</a:t>
            </a:r>
            <a:endParaRPr/>
          </a:p>
          <a:p>
            <a:pPr lvl="1">
              <a:defRPr/>
            </a:pPr>
            <a:r>
              <a:rPr lang="de-DE"/>
              <a:t>Zweite Ebene</a:t>
            </a:r>
            <a:endParaRPr/>
          </a:p>
          <a:p>
            <a:pPr lvl="2">
              <a:defRPr/>
            </a:pPr>
            <a:r>
              <a:rPr lang="de-DE"/>
              <a:t>Dritte Ebene</a:t>
            </a:r>
            <a:endParaRPr/>
          </a:p>
          <a:p>
            <a:pPr lvl="3">
              <a:defRPr/>
            </a:pPr>
            <a:r>
              <a:rPr lang="de-DE"/>
              <a:t>Vierte Ebene</a:t>
            </a:r>
            <a:endParaRPr/>
          </a:p>
          <a:p>
            <a:pPr lvl="4">
              <a:defRPr/>
            </a:pPr>
            <a:r>
              <a:rPr lang="de-DE"/>
              <a:t>Fünfte Ebene</a:t>
            </a:r>
            <a:endParaRPr/>
          </a:p>
        </p:txBody>
      </p:sp>
      <p:sp>
        <p:nvSpPr>
          <p:cNvPr id="1909378726" name="Inhaltsplatzhalter 2"/>
          <p:cNvSpPr>
            <a:spLocks noGrp="1"/>
          </p:cNvSpPr>
          <p:nvPr>
            <p:ph idx="13"/>
          </p:nvPr>
        </p:nvSpPr>
        <p:spPr bwMode="auto">
          <a:xfrm>
            <a:off x="6216072" y="1625601"/>
            <a:ext cx="5137727" cy="4298949"/>
          </a:xfrm>
        </p:spPr>
        <p:txBody>
          <a:bodyPr/>
          <a:lstStyle/>
          <a:p>
            <a:pPr lvl="0">
              <a:defRPr/>
            </a:pPr>
            <a:r>
              <a:rPr lang="de-DE"/>
              <a:t>Mastertextformat bearbeiten</a:t>
            </a:r>
            <a:endParaRPr/>
          </a:p>
          <a:p>
            <a:pPr lvl="1">
              <a:defRPr/>
            </a:pPr>
            <a:r>
              <a:rPr lang="de-DE"/>
              <a:t>Zweite Ebene</a:t>
            </a:r>
            <a:endParaRPr/>
          </a:p>
          <a:p>
            <a:pPr lvl="2">
              <a:defRPr/>
            </a:pPr>
            <a:r>
              <a:rPr lang="de-DE"/>
              <a:t>Dritte Ebene</a:t>
            </a:r>
            <a:endParaRPr/>
          </a:p>
          <a:p>
            <a:pPr lvl="3">
              <a:defRPr/>
            </a:pPr>
            <a:r>
              <a:rPr lang="de-DE"/>
              <a:t>Vierte Ebene</a:t>
            </a:r>
            <a:endParaRPr/>
          </a:p>
          <a:p>
            <a:pPr lvl="4">
              <a:defRPr/>
            </a:pPr>
            <a:r>
              <a:rPr lang="de-DE"/>
              <a:t>Fünfte Ebene</a:t>
            </a:r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TraKo_Agenda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672436679" name="Rechteck: abgerundete Ecken 6"/>
          <p:cNvSpPr/>
          <p:nvPr userDrawn="1"/>
        </p:nvSpPr>
        <p:spPr bwMode="auto">
          <a:xfrm>
            <a:off x="-1580377" y="-683487"/>
            <a:ext cx="13042710" cy="6827111"/>
          </a:xfrm>
          <a:prstGeom prst="roundRect">
            <a:avLst>
              <a:gd name="adj" fmla="val 3223"/>
            </a:avLst>
          </a:prstGeom>
          <a:blipFill rotWithShape="1">
            <a:blip r:embed="rId2">
              <a:alphaModFix amt="30000"/>
            </a:blip>
            <a:stretch/>
          </a:blipFill>
          <a:ln w="25400">
            <a:gradFill>
              <a:gsLst>
                <a:gs pos="10000">
                  <a:schemeClr val="accent3"/>
                </a:gs>
                <a:gs pos="47000">
                  <a:schemeClr val="accent2"/>
                </a:gs>
                <a:gs pos="74000">
                  <a:schemeClr val="accent1"/>
                </a:gs>
                <a:gs pos="100000">
                  <a:schemeClr val="accent2"/>
                </a:gs>
              </a:gsLst>
              <a:lin ang="6000000" scaled="0"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de-DE"/>
          </a:p>
        </p:txBody>
      </p:sp>
      <p:sp>
        <p:nvSpPr>
          <p:cNvPr id="436579288" name="Titel 1"/>
          <p:cNvSpPr>
            <a:spLocks noGrp="1"/>
          </p:cNvSpPr>
          <p:nvPr>
            <p:ph type="title" hasCustomPrompt="1"/>
          </p:nvPr>
        </p:nvSpPr>
        <p:spPr bwMode="auto"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/>
              <a:t>Agenda</a:t>
            </a:r>
            <a:endParaRPr/>
          </a:p>
        </p:txBody>
      </p:sp>
      <p:sp>
        <p:nvSpPr>
          <p:cNvPr id="60511149" name="Datumsplatzhalter 3"/>
          <p:cNvSpPr>
            <a:spLocks noGrp="1"/>
          </p:cNvSpPr>
          <p:nvPr>
            <p:ph type="dt" sz="half" idx="10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7A7F8C54-F320-4193-BB7D-FB7D1E6CA566}" type="datetime1">
              <a:rPr lang="de-DE"/>
              <a:t>25.06.2026</a:t>
            </a:fld>
            <a:endParaRPr lang="de-DE"/>
          </a:p>
        </p:txBody>
      </p:sp>
      <p:sp>
        <p:nvSpPr>
          <p:cNvPr id="1621678224" name="Foliennummernplatzhalter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F145060A-2239-4736-BEED-7C05F6B3C6E1}" type="slidenum">
              <a:rPr lang="de-DE"/>
              <a:t>‹Nr.›</a:t>
            </a:fld>
            <a:endParaRPr lang="de-DE"/>
          </a:p>
        </p:txBody>
      </p:sp>
      <p:sp>
        <p:nvSpPr>
          <p:cNvPr id="765283491" name="Inhaltsplatzhalter 2"/>
          <p:cNvSpPr>
            <a:spLocks noGrp="1"/>
          </p:cNvSpPr>
          <p:nvPr>
            <p:ph idx="1"/>
          </p:nvPr>
        </p:nvSpPr>
        <p:spPr bwMode="auto">
          <a:xfrm>
            <a:off x="838200" y="1625601"/>
            <a:ext cx="10515600" cy="4298949"/>
          </a:xfrm>
        </p:spPr>
        <p:txBody>
          <a:bodyPr/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Clr>
                <a:schemeClr val="tx2"/>
              </a:buClr>
              <a:defRPr/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Clr>
                <a:schemeClr val="tx2"/>
              </a:buClr>
              <a:defRPr/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Clr>
                <a:schemeClr val="tx2"/>
              </a:buClr>
              <a:defRPr/>
            </a:lvl3pPr>
            <a:lvl4pPr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Clr>
                <a:schemeClr val="tx2"/>
              </a:buClr>
              <a:defRPr/>
            </a:lvl4pPr>
            <a:lvl5pPr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Clr>
                <a:schemeClr val="tx2"/>
              </a:buClr>
              <a:defRPr/>
            </a:lvl5pPr>
          </a:lstStyle>
          <a:p>
            <a:pPr lvl="0">
              <a:defRPr/>
            </a:pPr>
            <a:r>
              <a:rPr lang="de-DE"/>
              <a:t>Mastertextformat bearbeiten</a:t>
            </a:r>
            <a:endParaRPr/>
          </a:p>
          <a:p>
            <a:pPr lvl="1">
              <a:defRPr/>
            </a:pPr>
            <a:r>
              <a:rPr lang="de-DE"/>
              <a:t>Zweite Ebene</a:t>
            </a:r>
            <a:endParaRPr/>
          </a:p>
          <a:p>
            <a:pPr lvl="2">
              <a:defRPr/>
            </a:pPr>
            <a:r>
              <a:rPr lang="de-DE"/>
              <a:t>Dritte Ebene</a:t>
            </a:r>
            <a:endParaRPr/>
          </a:p>
          <a:p>
            <a:pPr lvl="3">
              <a:defRPr/>
            </a:pPr>
            <a:r>
              <a:rPr lang="de-DE"/>
              <a:t>Vierte Ebene</a:t>
            </a:r>
            <a:endParaRPr/>
          </a:p>
          <a:p>
            <a:pPr lvl="4">
              <a:defRPr/>
            </a:pPr>
            <a:r>
              <a:rPr lang="de-DE"/>
              <a:t>Fünfte Ebene</a:t>
            </a:r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TraKo_Bild und Inhal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699964436" name="Titel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de-DE"/>
              <a:t>Mastertitelformat bearbeiten</a:t>
            </a:r>
            <a:endParaRPr/>
          </a:p>
        </p:txBody>
      </p:sp>
      <p:sp>
        <p:nvSpPr>
          <p:cNvPr id="773643392" name="Inhaltsplatzhalter 2"/>
          <p:cNvSpPr>
            <a:spLocks noGrp="1"/>
          </p:cNvSpPr>
          <p:nvPr>
            <p:ph idx="1"/>
          </p:nvPr>
        </p:nvSpPr>
        <p:spPr bwMode="auto">
          <a:xfrm>
            <a:off x="838200" y="1795075"/>
            <a:ext cx="3960000" cy="3960000"/>
          </a:xfrm>
          <a:prstGeom prst="ellipse">
            <a:avLst/>
          </a:prstGeom>
          <a:noFill/>
          <a:ln w="25400">
            <a:noFill/>
          </a:ln>
        </p:spPr>
        <p:txBody>
          <a:bodyPr anchor="ctr"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>
              <a:defRPr/>
            </a:pPr>
            <a:r>
              <a:rPr lang="de-DE"/>
              <a:t>Mastertextformat bearbeiten</a:t>
            </a:r>
            <a:endParaRPr/>
          </a:p>
        </p:txBody>
      </p:sp>
      <p:sp>
        <p:nvSpPr>
          <p:cNvPr id="1498783265" name="Datumsplatzhalter 3"/>
          <p:cNvSpPr>
            <a:spLocks noGrp="1"/>
          </p:cNvSpPr>
          <p:nvPr>
            <p:ph type="dt" sz="half" idx="10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BEEC3EFA-02ED-457A-B5C6-CCA428B5FB5E}" type="datetime1">
              <a:rPr lang="de-DE"/>
              <a:t>25.06.2026</a:t>
            </a:fld>
            <a:endParaRPr lang="de-DE"/>
          </a:p>
        </p:txBody>
      </p:sp>
      <p:sp>
        <p:nvSpPr>
          <p:cNvPr id="1869386367" name="Foliennummernplatzhalter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F145060A-2239-4736-BEED-7C05F6B3C6E1}" type="slidenum">
              <a:rPr lang="de-DE"/>
              <a:t>‹Nr.›</a:t>
            </a:fld>
            <a:endParaRPr lang="de-DE"/>
          </a:p>
        </p:txBody>
      </p:sp>
      <p:cxnSp>
        <p:nvCxnSpPr>
          <p:cNvPr id="714851840" name="Gerader Verbinder 10"/>
          <p:cNvCxnSpPr/>
          <p:nvPr userDrawn="1"/>
        </p:nvCxnSpPr>
        <p:spPr bwMode="auto">
          <a:xfrm>
            <a:off x="0" y="6146007"/>
            <a:ext cx="12192000" cy="0"/>
          </a:xfrm>
          <a:prstGeom prst="line">
            <a:avLst/>
          </a:prstGeom>
          <a:ln w="25400">
            <a:gradFill>
              <a:gsLst>
                <a:gs pos="0">
                  <a:schemeClr val="accent3"/>
                </a:gs>
                <a:gs pos="39000">
                  <a:schemeClr val="accent2"/>
                </a:gs>
                <a:gs pos="68000">
                  <a:schemeClr val="accent1"/>
                </a:gs>
                <a:gs pos="100000">
                  <a:schemeClr val="accent2"/>
                </a:gs>
              </a:gsLst>
              <a:lin ang="0" scaled="1"/>
            </a:gra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82074925" name="Inhaltsplatzhalter 2"/>
          <p:cNvSpPr>
            <a:spLocks noGrp="1"/>
          </p:cNvSpPr>
          <p:nvPr>
            <p:ph idx="15"/>
          </p:nvPr>
        </p:nvSpPr>
        <p:spPr bwMode="auto">
          <a:xfrm>
            <a:off x="6216072" y="1625601"/>
            <a:ext cx="5137727" cy="4298949"/>
          </a:xfrm>
        </p:spPr>
        <p:txBody>
          <a:bodyPr anchor="ctr"/>
          <a:lstStyle/>
          <a:p>
            <a:pPr lvl="0">
              <a:defRPr/>
            </a:pPr>
            <a:r>
              <a:rPr lang="de-DE"/>
              <a:t>Mastertextformat bearbeiten</a:t>
            </a:r>
            <a:endParaRPr/>
          </a:p>
          <a:p>
            <a:pPr lvl="1">
              <a:defRPr/>
            </a:pPr>
            <a:r>
              <a:rPr lang="de-DE"/>
              <a:t>Zweite Ebene</a:t>
            </a:r>
            <a:endParaRPr/>
          </a:p>
          <a:p>
            <a:pPr lvl="2">
              <a:defRPr/>
            </a:pPr>
            <a:r>
              <a:rPr lang="de-DE"/>
              <a:t>Dritte Ebene</a:t>
            </a:r>
            <a:endParaRPr/>
          </a:p>
          <a:p>
            <a:pPr lvl="3">
              <a:defRPr/>
            </a:pPr>
            <a:r>
              <a:rPr lang="de-DE"/>
              <a:t>Vierte Ebene</a:t>
            </a:r>
            <a:endParaRPr/>
          </a:p>
          <a:p>
            <a:pPr lvl="4">
              <a:defRPr/>
            </a:pPr>
            <a:r>
              <a:rPr lang="de-DE"/>
              <a:t>Fünfte Ebene</a:t>
            </a:r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TraKo_Abschlussfolie, Kontak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923498993" name="Grafik 9" descr="Ein Bild, das Text, Screenshot, Design enthält.&#10;&#10;KI-generierte Inhalte können fehlerhaft sein."/>
          <p:cNvPicPr>
            <a:picLocks noChangeAspect="1"/>
          </p:cNvPicPr>
          <p:nvPr userDrawn="1"/>
        </p:nvPicPr>
        <p:blipFill rotWithShape="1">
          <a:blip r:embed="rId2"/>
          <a:stretch/>
        </p:blipFill>
        <p:spPr bwMode="auto">
          <a:xfrm>
            <a:off x="0" y="1874"/>
            <a:ext cx="12192000" cy="6854252"/>
          </a:xfrm>
          <a:prstGeom prst="rect">
            <a:avLst/>
          </a:prstGeom>
        </p:spPr>
      </p:pic>
      <p:pic>
        <p:nvPicPr>
          <p:cNvPr id="835402339" name="Grafik 18" descr="Ein Bild, das Flieder, Blau, Farbigkeit, pink enthält.&#10;&#10;KI-generierte Inhalte können fehlerhaft sein."/>
          <p:cNvPicPr>
            <a:picLocks noChangeAspect="1"/>
          </p:cNvPicPr>
          <p:nvPr userDrawn="1"/>
        </p:nvPicPr>
        <p:blipFill rotWithShape="1">
          <a:blip r:embed="rId3"/>
          <a:stretch/>
        </p:blipFill>
        <p:spPr bwMode="auto">
          <a:xfrm>
            <a:off x="0" y="-1"/>
            <a:ext cx="12192000" cy="6146007"/>
          </a:xfrm>
          <a:prstGeom prst="rect">
            <a:avLst/>
          </a:prstGeom>
        </p:spPr>
      </p:pic>
      <p:pic>
        <p:nvPicPr>
          <p:cNvPr id="2112174739" name="Grafik 20" descr="Ein Bild, das Kunst, Screenshot, Design enthält.&#10;&#10;KI-generierte Inhalte können fehlerhaft sein."/>
          <p:cNvPicPr>
            <a:picLocks noChangeAspect="1"/>
          </p:cNvPicPr>
          <p:nvPr userDrawn="1"/>
        </p:nvPicPr>
        <p:blipFill rotWithShape="1">
          <a:blip r:embed="rId4">
            <a:alphaModFix/>
          </a:blip>
          <a:srcRect t="-72" r="-1"/>
          <a:stretch/>
        </p:blipFill>
        <p:spPr bwMode="auto">
          <a:xfrm rot="21419810">
            <a:off x="-105463" y="-262061"/>
            <a:ext cx="9796701" cy="9975276"/>
          </a:xfrm>
          <a:prstGeom prst="rect">
            <a:avLst/>
          </a:prstGeom>
        </p:spPr>
      </p:pic>
      <p:sp>
        <p:nvSpPr>
          <p:cNvPr id="65534338" name="Titel 1"/>
          <p:cNvSpPr>
            <a:spLocks noGrp="1"/>
          </p:cNvSpPr>
          <p:nvPr>
            <p:ph type="ctrTitle" hasCustomPrompt="1"/>
          </p:nvPr>
        </p:nvSpPr>
        <p:spPr bwMode="auto">
          <a:xfrm>
            <a:off x="838198" y="1122363"/>
            <a:ext cx="5156198" cy="2387600"/>
          </a:xfrm>
        </p:spPr>
        <p:txBody>
          <a:bodyPr anchor="t">
            <a:normAutofit/>
          </a:bodyPr>
          <a:lstStyle>
            <a:lvl1pPr algn="l">
              <a:defRPr sz="400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de-DE"/>
              <a:t>Vielen Dank für Ihr Interesse!</a:t>
            </a:r>
            <a:endParaRPr/>
          </a:p>
        </p:txBody>
      </p:sp>
      <p:sp>
        <p:nvSpPr>
          <p:cNvPr id="718639723" name="Foliennummernplatzhalter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>
            <a:lvl1pPr>
              <a:defRPr sz="10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F145060A-2239-4736-BEED-7C05F6B3C6E1}" type="slidenum">
              <a:rPr lang="de-DE"/>
              <a:t>‹Nr.›</a:t>
            </a:fld>
            <a:endParaRPr lang="de-DE"/>
          </a:p>
        </p:txBody>
      </p:sp>
      <p:sp>
        <p:nvSpPr>
          <p:cNvPr id="436487264" name="Textplatzhalter 15"/>
          <p:cNvSpPr>
            <a:spLocks noGrp="1"/>
          </p:cNvSpPr>
          <p:nvPr>
            <p:ph type="body" sz="quarter" idx="13" hasCustomPrompt="1"/>
          </p:nvPr>
        </p:nvSpPr>
        <p:spPr bwMode="auto">
          <a:xfrm>
            <a:off x="6197599" y="4202113"/>
            <a:ext cx="5156200" cy="336764"/>
          </a:xfrm>
        </p:spPr>
        <p:txBody>
          <a:bodyPr/>
          <a:lstStyle>
            <a:lvl1pPr marL="0" indent="0">
              <a:buNone/>
              <a:defRPr>
                <a:latin typeface="+mj-lt"/>
              </a:defRPr>
            </a:lvl1pPr>
            <a:lvl2pPr marL="457200" indent="0">
              <a:buNone/>
              <a:defRPr/>
            </a:lvl2pPr>
          </a:lstStyle>
          <a:p>
            <a:pPr lvl="0">
              <a:defRPr/>
            </a:pPr>
            <a:r>
              <a:rPr lang="de-DE"/>
              <a:t>Name, Titel</a:t>
            </a:r>
            <a:endParaRPr/>
          </a:p>
        </p:txBody>
      </p:sp>
      <p:sp>
        <p:nvSpPr>
          <p:cNvPr id="705071778" name="Textplatzhalter 15"/>
          <p:cNvSpPr>
            <a:spLocks noGrp="1"/>
          </p:cNvSpPr>
          <p:nvPr>
            <p:ph type="body" sz="quarter" idx="14" hasCustomPrompt="1"/>
          </p:nvPr>
        </p:nvSpPr>
        <p:spPr bwMode="auto">
          <a:xfrm>
            <a:off x="838201" y="4202113"/>
            <a:ext cx="5156200" cy="336764"/>
          </a:xfrm>
        </p:spPr>
        <p:txBody>
          <a:bodyPr/>
          <a:lstStyle>
            <a:lvl1pPr marL="0" indent="0">
              <a:buNone/>
              <a:defRPr>
                <a:latin typeface="+mj-lt"/>
              </a:defRPr>
            </a:lvl1pPr>
            <a:lvl2pPr marL="457200" indent="0">
              <a:buNone/>
              <a:defRPr/>
            </a:lvl2pPr>
          </a:lstStyle>
          <a:p>
            <a:pPr lvl="0">
              <a:defRPr/>
            </a:pPr>
            <a:r>
              <a:rPr lang="de-DE"/>
              <a:t>Name, Titel</a:t>
            </a:r>
            <a:endParaRPr/>
          </a:p>
        </p:txBody>
      </p:sp>
      <p:cxnSp>
        <p:nvCxnSpPr>
          <p:cNvPr id="160006118" name="Gerader Verbinder 2"/>
          <p:cNvCxnSpPr/>
          <p:nvPr userDrawn="1"/>
        </p:nvCxnSpPr>
        <p:spPr bwMode="auto">
          <a:xfrm>
            <a:off x="0" y="6146007"/>
            <a:ext cx="12192000" cy="0"/>
          </a:xfrm>
          <a:prstGeom prst="line">
            <a:avLst/>
          </a:prstGeom>
          <a:ln w="25400">
            <a:gradFill>
              <a:gsLst>
                <a:gs pos="0">
                  <a:schemeClr val="accent3"/>
                </a:gs>
                <a:gs pos="39000">
                  <a:schemeClr val="accent2"/>
                </a:gs>
                <a:gs pos="68000">
                  <a:schemeClr val="accent1"/>
                </a:gs>
                <a:gs pos="100000">
                  <a:schemeClr val="accent2"/>
                </a:gs>
              </a:gsLst>
              <a:lin ang="0" scaled="1"/>
            </a:gra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86120313" name="Textplatzhalter 15"/>
          <p:cNvSpPr>
            <a:spLocks noGrp="1"/>
          </p:cNvSpPr>
          <p:nvPr>
            <p:ph type="body" sz="quarter" idx="15" hasCustomPrompt="1"/>
          </p:nvPr>
        </p:nvSpPr>
        <p:spPr bwMode="auto">
          <a:xfrm>
            <a:off x="838201" y="4545012"/>
            <a:ext cx="5156200" cy="1207063"/>
          </a:xfrm>
        </p:spPr>
        <p:txBody>
          <a:bodyPr/>
          <a:lstStyle>
            <a:lvl1pPr marL="0" indent="0">
              <a:lnSpc>
                <a:spcPct val="100000"/>
              </a:lnSpc>
              <a:buNone/>
              <a:defRPr>
                <a:latin typeface="+mn-lt"/>
              </a:defRPr>
            </a:lvl1pPr>
            <a:lvl2pPr marL="457200" indent="0">
              <a:buNone/>
              <a:defRPr/>
            </a:lvl2pPr>
          </a:lstStyle>
          <a:p>
            <a:pPr lvl="0">
              <a:defRPr/>
            </a:pPr>
            <a:r>
              <a:rPr lang="de-DE"/>
              <a:t>Organisation</a:t>
            </a:r>
            <a:br>
              <a:rPr lang="de-DE"/>
            </a:br>
            <a:r>
              <a:rPr lang="de-DE"/>
              <a:t>E-Mail-Adresse</a:t>
            </a:r>
            <a:endParaRPr/>
          </a:p>
        </p:txBody>
      </p:sp>
      <p:sp>
        <p:nvSpPr>
          <p:cNvPr id="237892131" name="Textplatzhalter 15"/>
          <p:cNvSpPr>
            <a:spLocks noGrp="1"/>
          </p:cNvSpPr>
          <p:nvPr>
            <p:ph type="body" sz="quarter" idx="16" hasCustomPrompt="1"/>
          </p:nvPr>
        </p:nvSpPr>
        <p:spPr bwMode="auto">
          <a:xfrm>
            <a:off x="6197599" y="4545013"/>
            <a:ext cx="5156200" cy="1207059"/>
          </a:xfrm>
        </p:spPr>
        <p:txBody>
          <a:bodyPr/>
          <a:lstStyle>
            <a:lvl1pPr marL="0" marR="0" indent="0" algn="l" defTabSz="914400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None/>
              <a:defRPr>
                <a:latin typeface="+mn-lt"/>
              </a:defRPr>
            </a:lvl1pPr>
            <a:lvl2pPr marL="457200" indent="0">
              <a:buNone/>
              <a:defRPr/>
            </a:lvl2pPr>
          </a:lstStyle>
          <a:p>
            <a:pPr lvl="0">
              <a:defRPr/>
            </a:pPr>
            <a:r>
              <a:rPr lang="de-DE"/>
              <a:t>Organisation</a:t>
            </a:r>
            <a:br>
              <a:rPr lang="de-DE"/>
            </a:br>
            <a:r>
              <a:rPr lang="de-DE"/>
              <a:t>E-Mail-Adresse</a:t>
            </a:r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obj" preserve="1" userDrawn="1">
  <p:cSld name="TraKo_Agenda al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006647105" name="Rechteck: abgerundete Ecken 6"/>
          <p:cNvSpPr/>
          <p:nvPr userDrawn="1"/>
        </p:nvSpPr>
        <p:spPr bwMode="auto">
          <a:xfrm>
            <a:off x="-1580377" y="-683487"/>
            <a:ext cx="13042710" cy="6827111"/>
          </a:xfrm>
          <a:prstGeom prst="roundRect">
            <a:avLst>
              <a:gd name="adj" fmla="val 3223"/>
            </a:avLst>
          </a:prstGeom>
          <a:blipFill rotWithShape="1">
            <a:blip r:embed="rId2">
              <a:alphaModFix amt="30000"/>
            </a:blip>
            <a:stretch/>
          </a:blipFill>
          <a:ln w="25400">
            <a:gradFill>
              <a:gsLst>
                <a:gs pos="10000">
                  <a:schemeClr val="accent3"/>
                </a:gs>
                <a:gs pos="47000">
                  <a:schemeClr val="accent2"/>
                </a:gs>
                <a:gs pos="74000">
                  <a:schemeClr val="accent1"/>
                </a:gs>
                <a:gs pos="100000">
                  <a:schemeClr val="accent2"/>
                </a:gs>
              </a:gsLst>
              <a:lin ang="6000000" scaled="0"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de-DE"/>
          </a:p>
        </p:txBody>
      </p:sp>
      <p:sp>
        <p:nvSpPr>
          <p:cNvPr id="305027934" name="Titel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de-DE"/>
              <a:t>Mastertitelformat bearbeiten</a:t>
            </a:r>
            <a:endParaRPr/>
          </a:p>
        </p:txBody>
      </p:sp>
      <p:sp>
        <p:nvSpPr>
          <p:cNvPr id="982325979" name="Inhaltsplatzhalter 2"/>
          <p:cNvSpPr>
            <a:spLocks noGrp="1"/>
          </p:cNvSpPr>
          <p:nvPr>
            <p:ph idx="1"/>
          </p:nvPr>
        </p:nvSpPr>
        <p:spPr bwMode="auto"/>
        <p:txBody>
          <a:bodyPr/>
          <a:lstStyle>
            <a:lvl1pPr marL="0" indent="0">
              <a:lnSpc>
                <a:spcPct val="120000"/>
              </a:lnSpc>
              <a:buNone/>
              <a:defRPr/>
            </a:lvl1pPr>
            <a:lvl2pPr marL="457200" indent="0">
              <a:lnSpc>
                <a:spcPct val="120000"/>
              </a:lnSpc>
              <a:buNone/>
              <a:defRPr/>
            </a:lvl2pPr>
            <a:lvl3pPr marL="914400" indent="0">
              <a:lnSpc>
                <a:spcPct val="120000"/>
              </a:lnSpc>
              <a:buNone/>
              <a:defRPr/>
            </a:lvl3pPr>
            <a:lvl4pPr marL="1371600" indent="0">
              <a:lnSpc>
                <a:spcPct val="120000"/>
              </a:lnSpc>
              <a:buNone/>
              <a:defRPr/>
            </a:lvl4pPr>
            <a:lvl5pPr marL="1828800" indent="0">
              <a:lnSpc>
                <a:spcPct val="120000"/>
              </a:lnSpc>
              <a:buNone/>
              <a:defRPr/>
            </a:lvl5pPr>
          </a:lstStyle>
          <a:p>
            <a:pPr lvl="0">
              <a:defRPr/>
            </a:pPr>
            <a:r>
              <a:rPr lang="de-DE"/>
              <a:t>Mastertextformat bearbeiten</a:t>
            </a:r>
            <a:endParaRPr/>
          </a:p>
          <a:p>
            <a:pPr lvl="1">
              <a:defRPr/>
            </a:pPr>
            <a:r>
              <a:rPr lang="de-DE"/>
              <a:t>Zweite Ebene</a:t>
            </a:r>
            <a:endParaRPr/>
          </a:p>
          <a:p>
            <a:pPr lvl="2">
              <a:defRPr/>
            </a:pPr>
            <a:r>
              <a:rPr lang="de-DE"/>
              <a:t>Dritte Ebene</a:t>
            </a:r>
            <a:endParaRPr/>
          </a:p>
          <a:p>
            <a:pPr lvl="3">
              <a:defRPr/>
            </a:pPr>
            <a:r>
              <a:rPr lang="de-DE"/>
              <a:t>Vierte Ebene</a:t>
            </a:r>
            <a:endParaRPr/>
          </a:p>
          <a:p>
            <a:pPr lvl="4">
              <a:defRPr/>
            </a:pPr>
            <a:r>
              <a:rPr lang="de-DE"/>
              <a:t>Fünfte Ebene</a:t>
            </a:r>
            <a:endParaRPr/>
          </a:p>
        </p:txBody>
      </p:sp>
      <p:sp>
        <p:nvSpPr>
          <p:cNvPr id="625972180" name="Datumsplatzhalter 3"/>
          <p:cNvSpPr>
            <a:spLocks noGrp="1"/>
          </p:cNvSpPr>
          <p:nvPr>
            <p:ph type="dt" sz="half" idx="10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7A7F8C54-F320-4193-BB7D-FB7D1E6CA566}" type="datetime1">
              <a:rPr lang="de-DE"/>
              <a:t>25.06.2026</a:t>
            </a:fld>
            <a:endParaRPr lang="de-DE"/>
          </a:p>
        </p:txBody>
      </p:sp>
      <p:sp>
        <p:nvSpPr>
          <p:cNvPr id="584677715" name="Foliennummernplatzhalter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F145060A-2239-4736-BEED-7C05F6B3C6E1}" type="slidenum">
              <a:rPr lang="de-DE"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TraKo_Zwischentitel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587796089" name="Rechteck: abgerundete Ecken 11"/>
          <p:cNvSpPr/>
          <p:nvPr userDrawn="1"/>
        </p:nvSpPr>
        <p:spPr bwMode="auto">
          <a:xfrm>
            <a:off x="-1580377" y="-683487"/>
            <a:ext cx="13042710" cy="6827111"/>
          </a:xfrm>
          <a:prstGeom prst="roundRect">
            <a:avLst>
              <a:gd name="adj" fmla="val 3223"/>
            </a:avLst>
          </a:prstGeom>
          <a:blipFill rotWithShape="1">
            <a:blip r:embed="rId2">
              <a:alphaModFix amt="30000"/>
            </a:blip>
            <a:stretch/>
          </a:blipFill>
          <a:ln w="25400">
            <a:gradFill>
              <a:gsLst>
                <a:gs pos="10000">
                  <a:schemeClr val="accent3"/>
                </a:gs>
                <a:gs pos="47000">
                  <a:schemeClr val="accent2"/>
                </a:gs>
                <a:gs pos="74000">
                  <a:schemeClr val="accent1"/>
                </a:gs>
                <a:gs pos="100000">
                  <a:schemeClr val="accent2"/>
                </a:gs>
              </a:gsLst>
              <a:lin ang="6000000" scaled="0"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de-DE"/>
          </a:p>
        </p:txBody>
      </p:sp>
      <p:sp>
        <p:nvSpPr>
          <p:cNvPr id="847611277" name="Textplatzhalter 10"/>
          <p:cNvSpPr>
            <a:spLocks noGrp="1"/>
          </p:cNvSpPr>
          <p:nvPr>
            <p:ph type="body" sz="quarter" idx="13"/>
          </p:nvPr>
        </p:nvSpPr>
        <p:spPr bwMode="auto">
          <a:xfrm>
            <a:off x="847436" y="3002252"/>
            <a:ext cx="9829800" cy="2032000"/>
          </a:xfrm>
        </p:spPr>
        <p:txBody>
          <a:bodyPr anchor="b">
            <a:normAutofit/>
          </a:bodyPr>
          <a:lstStyle>
            <a:lvl1pPr marL="0" indent="0">
              <a:buNone/>
              <a:defRPr sz="4000">
                <a:solidFill>
                  <a:schemeClr val="accent1"/>
                </a:solidFill>
                <a:latin typeface="+mj-lt"/>
              </a:defRPr>
            </a:lvl1pPr>
          </a:lstStyle>
          <a:p>
            <a:pPr lvl="0">
              <a:defRPr/>
            </a:pPr>
            <a:r>
              <a:rPr lang="de-DE"/>
              <a:t>Mastertextformat bearbeiten</a:t>
            </a:r>
            <a:endParaRPr/>
          </a:p>
        </p:txBody>
      </p:sp>
      <p:sp>
        <p:nvSpPr>
          <p:cNvPr id="85943908" name="Datumsplatzhalter 3"/>
          <p:cNvSpPr>
            <a:spLocks noGrp="1"/>
          </p:cNvSpPr>
          <p:nvPr>
            <p:ph type="dt" sz="half" idx="10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841D21F7-07A2-4A0E-B28F-751FB4265719}" type="datetime1">
              <a:rPr lang="de-DE"/>
              <a:t>25.06.2026</a:t>
            </a:fld>
            <a:endParaRPr lang="de-DE"/>
          </a:p>
        </p:txBody>
      </p:sp>
      <p:sp>
        <p:nvSpPr>
          <p:cNvPr id="2048544050" name="Foliennummernplatzhalter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F145060A-2239-4736-BEED-7C05F6B3C6E1}" type="slidenum">
              <a:rPr lang="de-DE"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TraKo_Rahmen Verlauf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905884983" name="Rechteck: abgerundete Ecken 7"/>
          <p:cNvSpPr/>
          <p:nvPr userDrawn="1"/>
        </p:nvSpPr>
        <p:spPr bwMode="auto">
          <a:xfrm>
            <a:off x="-266701" y="1413165"/>
            <a:ext cx="12744451" cy="4730460"/>
          </a:xfrm>
          <a:prstGeom prst="roundRect">
            <a:avLst>
              <a:gd name="adj" fmla="val 3223"/>
            </a:avLst>
          </a:prstGeom>
          <a:blipFill rotWithShape="1">
            <a:blip r:embed="rId2">
              <a:alphaModFix amt="30000"/>
            </a:blip>
            <a:stretch/>
          </a:blipFill>
          <a:ln w="25400">
            <a:gradFill>
              <a:gsLst>
                <a:gs pos="10000">
                  <a:schemeClr val="accent3"/>
                </a:gs>
                <a:gs pos="47000">
                  <a:schemeClr val="accent2"/>
                </a:gs>
                <a:gs pos="74000">
                  <a:schemeClr val="accent1"/>
                </a:gs>
                <a:gs pos="100000">
                  <a:schemeClr val="accent2"/>
                </a:gs>
              </a:gsLst>
              <a:lin ang="6000000" scaled="0"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de-DE"/>
          </a:p>
        </p:txBody>
      </p:sp>
      <p:sp>
        <p:nvSpPr>
          <p:cNvPr id="938632722" name="Datumsplatzhalter 3"/>
          <p:cNvSpPr>
            <a:spLocks noGrp="1"/>
          </p:cNvSpPr>
          <p:nvPr>
            <p:ph type="dt" sz="half" idx="10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710FEBD0-18ED-4099-A624-BBC82E66EFB2}" type="datetime1">
              <a:rPr lang="de-DE"/>
              <a:t>25.06.2026</a:t>
            </a:fld>
            <a:endParaRPr lang="de-DE"/>
          </a:p>
        </p:txBody>
      </p:sp>
      <p:sp>
        <p:nvSpPr>
          <p:cNvPr id="811941379" name="Foliennummernplatzhalter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F145060A-2239-4736-BEED-7C05F6B3C6E1}" type="slidenum">
              <a:rPr lang="de-DE"/>
              <a:t>‹Nr.›</a:t>
            </a:fld>
            <a:endParaRPr lang="de-DE"/>
          </a:p>
        </p:txBody>
      </p:sp>
      <p:sp>
        <p:nvSpPr>
          <p:cNvPr id="748806245" name="Titel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048039"/>
          </a:xfrm>
        </p:spPr>
        <p:txBody>
          <a:bodyPr/>
          <a:lstStyle/>
          <a:p>
            <a:pPr>
              <a:defRPr/>
            </a:pPr>
            <a:r>
              <a:rPr lang="de-DE"/>
              <a:t>Mastertitelformat bearbeiten</a:t>
            </a:r>
            <a:endParaRPr/>
          </a:p>
        </p:txBody>
      </p:sp>
      <p:sp>
        <p:nvSpPr>
          <p:cNvPr id="325787494" name="Inhaltsplatzhalter 2"/>
          <p:cNvSpPr>
            <a:spLocks noGrp="1"/>
          </p:cNvSpPr>
          <p:nvPr>
            <p:ph idx="1"/>
          </p:nvPr>
        </p:nvSpPr>
        <p:spPr bwMode="auto">
          <a:xfrm>
            <a:off x="838200" y="1625601"/>
            <a:ext cx="10515600" cy="4298949"/>
          </a:xfrm>
        </p:spPr>
        <p:txBody>
          <a:bodyPr/>
          <a:lstStyle/>
          <a:p>
            <a:pPr lvl="0">
              <a:defRPr/>
            </a:pPr>
            <a:r>
              <a:rPr lang="de-DE"/>
              <a:t>Mastertextformat bearbeiten</a:t>
            </a:r>
            <a:endParaRPr/>
          </a:p>
          <a:p>
            <a:pPr lvl="1">
              <a:defRPr/>
            </a:pPr>
            <a:r>
              <a:rPr lang="de-DE"/>
              <a:t>Zweite Ebene</a:t>
            </a:r>
            <a:endParaRPr/>
          </a:p>
          <a:p>
            <a:pPr lvl="2">
              <a:defRPr/>
            </a:pPr>
            <a:r>
              <a:rPr lang="de-DE"/>
              <a:t>Dritte Ebene</a:t>
            </a:r>
            <a:endParaRPr/>
          </a:p>
          <a:p>
            <a:pPr lvl="3">
              <a:defRPr/>
            </a:pPr>
            <a:r>
              <a:rPr lang="de-DE"/>
              <a:t>Vierte Ebene</a:t>
            </a:r>
            <a:endParaRPr/>
          </a:p>
          <a:p>
            <a:pPr lvl="4">
              <a:defRPr/>
            </a:pPr>
            <a:r>
              <a:rPr lang="de-DE"/>
              <a:t>Fünfte Ebene</a:t>
            </a:r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TraKo_Rahmen Verlauf Zitat und Bild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019286567" name="Rechteck: abgerundete Ecken 7"/>
          <p:cNvSpPr/>
          <p:nvPr userDrawn="1"/>
        </p:nvSpPr>
        <p:spPr bwMode="auto">
          <a:xfrm>
            <a:off x="-266701" y="1413165"/>
            <a:ext cx="12744451" cy="4730460"/>
          </a:xfrm>
          <a:prstGeom prst="roundRect">
            <a:avLst>
              <a:gd name="adj" fmla="val 3223"/>
            </a:avLst>
          </a:prstGeom>
          <a:blipFill rotWithShape="1">
            <a:blip r:embed="rId2">
              <a:alphaModFix amt="30000"/>
            </a:blip>
            <a:stretch/>
          </a:blipFill>
          <a:ln w="25400">
            <a:gradFill>
              <a:gsLst>
                <a:gs pos="10000">
                  <a:schemeClr val="accent3"/>
                </a:gs>
                <a:gs pos="47000">
                  <a:schemeClr val="accent2"/>
                </a:gs>
                <a:gs pos="74000">
                  <a:schemeClr val="accent1"/>
                </a:gs>
                <a:gs pos="100000">
                  <a:schemeClr val="accent2"/>
                </a:gs>
              </a:gsLst>
              <a:lin ang="6000000" scaled="0"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de-DE"/>
          </a:p>
        </p:txBody>
      </p:sp>
      <p:sp>
        <p:nvSpPr>
          <p:cNvPr id="730366289" name="Datumsplatzhalter 3"/>
          <p:cNvSpPr>
            <a:spLocks noGrp="1"/>
          </p:cNvSpPr>
          <p:nvPr>
            <p:ph type="dt" sz="half" idx="10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710FEBD0-18ED-4099-A624-BBC82E66EFB2}" type="datetime1">
              <a:rPr lang="de-DE"/>
              <a:t>25.06.2026</a:t>
            </a:fld>
            <a:endParaRPr lang="de-DE"/>
          </a:p>
        </p:txBody>
      </p:sp>
      <p:sp>
        <p:nvSpPr>
          <p:cNvPr id="1421574438" name="Foliennummernplatzhalter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F145060A-2239-4736-BEED-7C05F6B3C6E1}" type="slidenum">
              <a:rPr lang="de-DE"/>
              <a:t>‹Nr.›</a:t>
            </a:fld>
            <a:endParaRPr lang="de-DE"/>
          </a:p>
        </p:txBody>
      </p:sp>
      <p:sp>
        <p:nvSpPr>
          <p:cNvPr id="439753137" name="Titel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048039"/>
          </a:xfrm>
        </p:spPr>
        <p:txBody>
          <a:bodyPr/>
          <a:lstStyle/>
          <a:p>
            <a:pPr>
              <a:defRPr/>
            </a:pPr>
            <a:r>
              <a:rPr lang="de-DE"/>
              <a:t>Mastertitelformat bearbeiten</a:t>
            </a:r>
            <a:endParaRPr/>
          </a:p>
        </p:txBody>
      </p:sp>
      <p:sp>
        <p:nvSpPr>
          <p:cNvPr id="2009635437" name="Inhaltsplatzhalter 2"/>
          <p:cNvSpPr>
            <a:spLocks noGrp="1"/>
          </p:cNvSpPr>
          <p:nvPr>
            <p:ph idx="13"/>
          </p:nvPr>
        </p:nvSpPr>
        <p:spPr bwMode="auto">
          <a:xfrm>
            <a:off x="7399617" y="1795075"/>
            <a:ext cx="3960000" cy="3960000"/>
          </a:xfrm>
          <a:prstGeom prst="ellipse">
            <a:avLst/>
          </a:prstGeom>
          <a:noFill/>
          <a:ln w="25400">
            <a:noFill/>
          </a:ln>
        </p:spPr>
        <p:txBody>
          <a:bodyPr anchor="ctr"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>
              <a:defRPr/>
            </a:pPr>
            <a:r>
              <a:rPr lang="de-DE"/>
              <a:t>Mastertextformat bearbeiten</a:t>
            </a:r>
            <a:endParaRPr/>
          </a:p>
        </p:txBody>
      </p:sp>
      <p:sp>
        <p:nvSpPr>
          <p:cNvPr id="900465327" name="Inhaltsplatzhalter 2"/>
          <p:cNvSpPr>
            <a:spLocks noGrp="1"/>
          </p:cNvSpPr>
          <p:nvPr>
            <p:ph idx="15" hasCustomPrompt="1"/>
          </p:nvPr>
        </p:nvSpPr>
        <p:spPr bwMode="auto">
          <a:xfrm>
            <a:off x="839508" y="1625601"/>
            <a:ext cx="5137727" cy="4298949"/>
          </a:xfrm>
        </p:spPr>
        <p:txBody>
          <a:bodyPr anchor="ctr"/>
          <a:lstStyle>
            <a:lvl1pPr marL="0" indent="0">
              <a:buNone/>
              <a:defRPr sz="2400">
                <a:solidFill>
                  <a:schemeClr val="accent1"/>
                </a:solidFill>
                <a:latin typeface="+mj-lt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>
              <a:defRPr/>
            </a:pPr>
            <a:r>
              <a:rPr lang="de-DE"/>
              <a:t>Mastertextformat bearbeiten (Zitat)</a:t>
            </a:r>
            <a:endParaRPr/>
          </a:p>
          <a:p>
            <a:pPr lvl="1">
              <a:defRPr/>
            </a:pPr>
            <a:r>
              <a:rPr lang="de-DE"/>
              <a:t>Zweite Ebene</a:t>
            </a:r>
            <a:endParaRPr/>
          </a:p>
          <a:p>
            <a:pPr lvl="2">
              <a:defRPr/>
            </a:pPr>
            <a:r>
              <a:rPr lang="de-DE"/>
              <a:t>Dritte Ebene</a:t>
            </a:r>
            <a:endParaRPr/>
          </a:p>
          <a:p>
            <a:pPr lvl="3">
              <a:defRPr/>
            </a:pPr>
            <a:r>
              <a:rPr lang="de-DE"/>
              <a:t>Vierte Ebene</a:t>
            </a:r>
            <a:endParaRPr/>
          </a:p>
          <a:p>
            <a:pPr lvl="4">
              <a:defRPr/>
            </a:pPr>
            <a:r>
              <a:rPr lang="de-DE"/>
              <a:t>Fünfte Ebene</a:t>
            </a:r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obj" preserve="1" userDrawn="1">
  <p:cSld name="TraKo_Inhalt 1 Spalte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98647863" name="Titel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de-DE"/>
              <a:t>Mastertitelformat bearbeiten</a:t>
            </a:r>
            <a:endParaRPr/>
          </a:p>
        </p:txBody>
      </p:sp>
      <p:sp>
        <p:nvSpPr>
          <p:cNvPr id="802365220" name="Inhaltsplatzhalter 2"/>
          <p:cNvSpPr>
            <a:spLocks noGrp="1"/>
          </p:cNvSpPr>
          <p:nvPr>
            <p:ph idx="1"/>
          </p:nvPr>
        </p:nvSpPr>
        <p:spPr bwMode="auto"/>
        <p:txBody>
          <a:bodyPr/>
          <a:lstStyle/>
          <a:p>
            <a:pPr lvl="0">
              <a:defRPr/>
            </a:pPr>
            <a:r>
              <a:rPr lang="de-DE"/>
              <a:t>Mastertextformat bearbeiten</a:t>
            </a:r>
            <a:endParaRPr/>
          </a:p>
          <a:p>
            <a:pPr lvl="1">
              <a:defRPr/>
            </a:pPr>
            <a:r>
              <a:rPr lang="de-DE"/>
              <a:t>Zweite Ebene</a:t>
            </a:r>
            <a:endParaRPr/>
          </a:p>
          <a:p>
            <a:pPr lvl="2">
              <a:defRPr/>
            </a:pPr>
            <a:r>
              <a:rPr lang="de-DE"/>
              <a:t>Dritte Ebene</a:t>
            </a:r>
            <a:endParaRPr/>
          </a:p>
          <a:p>
            <a:pPr lvl="3">
              <a:defRPr/>
            </a:pPr>
            <a:r>
              <a:rPr lang="de-DE"/>
              <a:t>Vierte Ebene</a:t>
            </a:r>
            <a:endParaRPr/>
          </a:p>
          <a:p>
            <a:pPr lvl="4">
              <a:defRPr/>
            </a:pPr>
            <a:r>
              <a:rPr lang="de-DE"/>
              <a:t>Fünfte Ebene</a:t>
            </a:r>
            <a:endParaRPr/>
          </a:p>
        </p:txBody>
      </p:sp>
      <p:sp>
        <p:nvSpPr>
          <p:cNvPr id="239074322" name="Datumsplatzhalter 3"/>
          <p:cNvSpPr>
            <a:spLocks noGrp="1"/>
          </p:cNvSpPr>
          <p:nvPr>
            <p:ph type="dt" sz="half" idx="10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4F4EEC4E-8B5E-4360-A8EB-570E110F299E}" type="datetime1">
              <a:rPr lang="de-DE"/>
              <a:t>25.06.2026</a:t>
            </a:fld>
            <a:endParaRPr lang="de-DE"/>
          </a:p>
        </p:txBody>
      </p:sp>
      <p:sp>
        <p:nvSpPr>
          <p:cNvPr id="1083137520" name="Foliennummernplatzhalter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F145060A-2239-4736-BEED-7C05F6B3C6E1}" type="slidenum">
              <a:rPr lang="de-DE"/>
              <a:t>‹Nr.›</a:t>
            </a:fld>
            <a:endParaRPr lang="de-DE"/>
          </a:p>
        </p:txBody>
      </p:sp>
      <p:cxnSp>
        <p:nvCxnSpPr>
          <p:cNvPr id="1839804159" name="Gerader Verbinder 4"/>
          <p:cNvCxnSpPr/>
          <p:nvPr userDrawn="1"/>
        </p:nvCxnSpPr>
        <p:spPr bwMode="auto">
          <a:xfrm>
            <a:off x="0" y="6146007"/>
            <a:ext cx="12192000" cy="0"/>
          </a:xfrm>
          <a:prstGeom prst="line">
            <a:avLst/>
          </a:prstGeom>
          <a:ln w="25400">
            <a:gradFill>
              <a:gsLst>
                <a:gs pos="0">
                  <a:schemeClr val="accent3"/>
                </a:gs>
                <a:gs pos="39000">
                  <a:schemeClr val="accent2"/>
                </a:gs>
                <a:gs pos="68000">
                  <a:schemeClr val="accent1"/>
                </a:gs>
                <a:gs pos="100000">
                  <a:schemeClr val="accent2"/>
                </a:gs>
              </a:gsLst>
              <a:lin ang="0" scaled="1"/>
            </a:gra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2_TraKo_Inhalt 1 Spalte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070974925" name="Rechteck: abgerundete Ecken 15"/>
          <p:cNvSpPr/>
          <p:nvPr userDrawn="1"/>
        </p:nvSpPr>
        <p:spPr bwMode="auto">
          <a:xfrm>
            <a:off x="299940" y="1707907"/>
            <a:ext cx="2401495" cy="2356338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5">
                  <a:satMod val="103000"/>
                  <a:lumMod val="102000"/>
                  <a:tint val="94000"/>
                </a:schemeClr>
              </a:gs>
              <a:gs pos="50000">
                <a:schemeClr val="accent2">
                  <a:lumMod val="20000"/>
                  <a:lumOff val="80000"/>
                </a:schemeClr>
              </a:gs>
              <a:gs pos="100000">
                <a:schemeClr val="accent5">
                  <a:lumMod val="99000"/>
                  <a:satMod val="120000"/>
                  <a:shade val="78000"/>
                </a:schemeClr>
              </a:gs>
            </a:gsLst>
            <a:lin ang="13500000" scaled="1"/>
          </a:gradFill>
          <a:ln w="254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de-DE"/>
          </a:p>
        </p:txBody>
      </p:sp>
      <p:sp>
        <p:nvSpPr>
          <p:cNvPr id="663051092" name="Titel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de-DE"/>
              <a:t>Mastertitelformat bearbeiten</a:t>
            </a:r>
            <a:endParaRPr/>
          </a:p>
        </p:txBody>
      </p:sp>
      <p:sp>
        <p:nvSpPr>
          <p:cNvPr id="727451052" name="Datumsplatzhalter 3"/>
          <p:cNvSpPr>
            <a:spLocks noGrp="1"/>
          </p:cNvSpPr>
          <p:nvPr>
            <p:ph type="dt" sz="half" idx="10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4F4EEC4E-8B5E-4360-A8EB-570E110F299E}" type="datetime1">
              <a:rPr lang="de-DE"/>
              <a:t>25.06.2026</a:t>
            </a:fld>
            <a:endParaRPr lang="de-DE"/>
          </a:p>
        </p:txBody>
      </p:sp>
      <p:sp>
        <p:nvSpPr>
          <p:cNvPr id="324054898" name="Foliennummernplatzhalter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F145060A-2239-4736-BEED-7C05F6B3C6E1}" type="slidenum">
              <a:rPr lang="de-DE"/>
              <a:t>‹Nr.›</a:t>
            </a:fld>
            <a:endParaRPr lang="de-DE"/>
          </a:p>
        </p:txBody>
      </p:sp>
      <p:cxnSp>
        <p:nvCxnSpPr>
          <p:cNvPr id="1202631135" name="Gerader Verbinder 4"/>
          <p:cNvCxnSpPr/>
          <p:nvPr userDrawn="1"/>
        </p:nvCxnSpPr>
        <p:spPr bwMode="auto">
          <a:xfrm>
            <a:off x="0" y="6146007"/>
            <a:ext cx="12192000" cy="0"/>
          </a:xfrm>
          <a:prstGeom prst="line">
            <a:avLst/>
          </a:prstGeom>
          <a:ln w="25400">
            <a:gradFill>
              <a:gsLst>
                <a:gs pos="0">
                  <a:schemeClr val="accent3"/>
                </a:gs>
                <a:gs pos="39000">
                  <a:schemeClr val="accent2"/>
                </a:gs>
                <a:gs pos="68000">
                  <a:schemeClr val="accent1"/>
                </a:gs>
                <a:gs pos="100000">
                  <a:schemeClr val="accent2"/>
                </a:gs>
              </a:gsLst>
              <a:lin ang="0" scaled="1"/>
            </a:gra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28421100" name="Rechteck: abgerundete Ecken 6"/>
          <p:cNvSpPr/>
          <p:nvPr userDrawn="1"/>
        </p:nvSpPr>
        <p:spPr bwMode="auto">
          <a:xfrm>
            <a:off x="5678390" y="1707907"/>
            <a:ext cx="2401495" cy="2356338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5">
                  <a:satMod val="103000"/>
                  <a:lumMod val="102000"/>
                  <a:tint val="94000"/>
                </a:schemeClr>
              </a:gs>
              <a:gs pos="50000">
                <a:schemeClr val="accent2">
                  <a:lumMod val="20000"/>
                  <a:lumOff val="80000"/>
                </a:schemeClr>
              </a:gs>
              <a:gs pos="100000">
                <a:schemeClr val="accent5">
                  <a:lumMod val="99000"/>
                  <a:satMod val="120000"/>
                  <a:shade val="78000"/>
                </a:schemeClr>
              </a:gs>
            </a:gsLst>
            <a:lin ang="13500000" scaled="1"/>
          </a:gradFill>
          <a:ln w="254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de-DE"/>
          </a:p>
        </p:txBody>
      </p:sp>
      <p:sp>
        <p:nvSpPr>
          <p:cNvPr id="1964893835" name="Inhaltsplatzhalter 18"/>
          <p:cNvSpPr>
            <a:spLocks noGrp="1"/>
          </p:cNvSpPr>
          <p:nvPr>
            <p:ph idx="13" hasCustomPrompt="1"/>
          </p:nvPr>
        </p:nvSpPr>
        <p:spPr bwMode="auto">
          <a:xfrm>
            <a:off x="838200" y="3835939"/>
            <a:ext cx="5137727" cy="2088610"/>
          </a:xfrm>
        </p:spPr>
        <p:txBody>
          <a:bodyPr/>
          <a:lstStyle>
            <a:lvl1pPr>
              <a:buFont typeface="Arial"/>
              <a:buChar char="•"/>
              <a:defRPr/>
            </a:lvl1pPr>
          </a:lstStyle>
          <a:p>
            <a:pPr>
              <a:defRPr/>
            </a:pPr>
            <a:r>
              <a:rPr lang="en-US"/>
              <a:t>Position, organization</a:t>
            </a:r>
            <a:endParaRPr/>
          </a:p>
          <a:p>
            <a:pPr>
              <a:defRPr/>
            </a:pPr>
            <a:r>
              <a:rPr lang="en-US"/>
              <a:t>Expertise</a:t>
            </a:r>
            <a:endParaRPr/>
          </a:p>
          <a:p>
            <a:pPr>
              <a:defRPr/>
            </a:pPr>
            <a:r>
              <a:rPr lang="en-US"/>
              <a:t>Focus</a:t>
            </a:r>
            <a:endParaRPr/>
          </a:p>
        </p:txBody>
      </p:sp>
      <p:sp>
        <p:nvSpPr>
          <p:cNvPr id="912177687" name="Foliennummernplatzhalter 10"/>
          <p:cNvSpPr txBox="1"/>
          <p:nvPr userDrawn="1"/>
        </p:nvSpPr>
        <p:spPr bwMode="auto">
          <a:xfrm>
            <a:off x="10889672" y="6356350"/>
            <a:ext cx="46412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000" b="0" i="0" u="none" strike="noStrike" cap="none">
                <a:solidFill>
                  <a:schemeClr val="tx1">
                    <a:tint val="82000"/>
                  </a:schemeClr>
                </a:solidFill>
                <a:latin typeface="+mn-lt"/>
                <a:ea typeface="Arial"/>
                <a:cs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</a:defRPr>
            </a:lvl9pPr>
          </a:lstStyle>
          <a:p>
            <a:pPr>
              <a:defRPr/>
            </a:pPr>
            <a:fld id="{F145060A-2239-4736-BEED-7C05F6B3C6E1}" type="slidenum">
              <a:rPr lang="de-DE"/>
              <a:t>‹Nr.›</a:t>
            </a:fld>
            <a:endParaRPr lang="de-DE"/>
          </a:p>
        </p:txBody>
      </p:sp>
      <p:sp>
        <p:nvSpPr>
          <p:cNvPr id="1930392301" name="Rechteck: abgerundete Ecken 12"/>
          <p:cNvSpPr/>
          <p:nvPr userDrawn="1"/>
        </p:nvSpPr>
        <p:spPr bwMode="auto">
          <a:xfrm>
            <a:off x="6379307" y="1987061"/>
            <a:ext cx="1332715" cy="1307655"/>
          </a:xfrm>
          <a:prstGeom prst="roundRect">
            <a:avLst>
              <a:gd name="adj" fmla="val 50000"/>
            </a:avLst>
          </a:prstGeom>
          <a:solidFill>
            <a:schemeClr val="bg1">
              <a:lumMod val="75000"/>
            </a:schemeClr>
          </a:solidFill>
          <a:ln w="254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de-DE"/>
          </a:p>
        </p:txBody>
      </p:sp>
      <p:sp>
        <p:nvSpPr>
          <p:cNvPr id="163178762" name="Rechteck: abgerundete Ecken 16"/>
          <p:cNvSpPr/>
          <p:nvPr userDrawn="1"/>
        </p:nvSpPr>
        <p:spPr bwMode="auto">
          <a:xfrm>
            <a:off x="1000857" y="1987061"/>
            <a:ext cx="1332715" cy="1307655"/>
          </a:xfrm>
          <a:prstGeom prst="roundRect">
            <a:avLst>
              <a:gd name="adj" fmla="val 50000"/>
            </a:avLst>
          </a:prstGeom>
          <a:solidFill>
            <a:schemeClr val="bg1">
              <a:lumMod val="75000"/>
            </a:schemeClr>
          </a:solidFill>
          <a:ln w="254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de-DE"/>
          </a:p>
        </p:txBody>
      </p:sp>
      <p:sp>
        <p:nvSpPr>
          <p:cNvPr id="57836694" name="Inhaltsplatzhalter 18"/>
          <p:cNvSpPr>
            <a:spLocks noGrp="1"/>
          </p:cNvSpPr>
          <p:nvPr>
            <p:ph idx="16" hasCustomPrompt="1"/>
          </p:nvPr>
        </p:nvSpPr>
        <p:spPr bwMode="auto">
          <a:xfrm>
            <a:off x="6215185" y="3835939"/>
            <a:ext cx="5137727" cy="2088610"/>
          </a:xfrm>
        </p:spPr>
        <p:txBody>
          <a:bodyPr/>
          <a:lstStyle>
            <a:lvl1pPr>
              <a:buFont typeface="Arial"/>
              <a:buChar char="•"/>
              <a:defRPr/>
            </a:lvl1pPr>
          </a:lstStyle>
          <a:p>
            <a:pPr>
              <a:defRPr/>
            </a:pPr>
            <a:r>
              <a:rPr lang="en-US"/>
              <a:t>Position, organization</a:t>
            </a:r>
            <a:endParaRPr/>
          </a:p>
          <a:p>
            <a:pPr>
              <a:defRPr/>
            </a:pPr>
            <a:r>
              <a:rPr lang="en-US"/>
              <a:t>Expertise</a:t>
            </a:r>
            <a:endParaRPr/>
          </a:p>
          <a:p>
            <a:pPr>
              <a:defRPr/>
            </a:pPr>
            <a:r>
              <a:rPr lang="en-US"/>
              <a:t>Focus</a:t>
            </a:r>
            <a:endParaRPr/>
          </a:p>
        </p:txBody>
      </p:sp>
      <p:sp>
        <p:nvSpPr>
          <p:cNvPr id="1433945914" name="Bildplatzhalter 25"/>
          <p:cNvSpPr>
            <a:spLocks noGrp="1"/>
          </p:cNvSpPr>
          <p:nvPr>
            <p:ph type="pic" sz="quarter" idx="18"/>
          </p:nvPr>
        </p:nvSpPr>
        <p:spPr bwMode="auto">
          <a:xfrm>
            <a:off x="1000072" y="1987631"/>
            <a:ext cx="1333500" cy="1306513"/>
          </a:xfrm>
          <a:prstGeom prst="ellipse">
            <a:avLst/>
          </a:prstGeom>
        </p:spPr>
        <p:txBody>
          <a:bodyPr/>
          <a:lstStyle/>
          <a:p>
            <a:pPr>
              <a:defRPr/>
            </a:pPr>
            <a:endParaRPr lang="de-DE"/>
          </a:p>
        </p:txBody>
      </p:sp>
      <p:sp>
        <p:nvSpPr>
          <p:cNvPr id="474781301" name="Bildplatzhalter 25"/>
          <p:cNvSpPr>
            <a:spLocks noGrp="1"/>
          </p:cNvSpPr>
          <p:nvPr>
            <p:ph type="pic" sz="quarter" idx="19"/>
          </p:nvPr>
        </p:nvSpPr>
        <p:spPr bwMode="auto">
          <a:xfrm>
            <a:off x="6379307" y="1987061"/>
            <a:ext cx="1332715" cy="1294567"/>
          </a:xfrm>
          <a:prstGeom prst="ellipse">
            <a:avLst/>
          </a:prstGeom>
        </p:spPr>
        <p:txBody>
          <a:bodyPr/>
          <a:lstStyle/>
          <a:p>
            <a:pPr>
              <a:defRPr/>
            </a:pPr>
            <a:endParaRPr lang="de-DE"/>
          </a:p>
        </p:txBody>
      </p:sp>
      <p:sp>
        <p:nvSpPr>
          <p:cNvPr id="1990198610" name="Textplatzhalter 8"/>
          <p:cNvSpPr>
            <a:spLocks noGrp="1"/>
          </p:cNvSpPr>
          <p:nvPr>
            <p:ph type="body" sz="quarter" idx="20" hasCustomPrompt="1"/>
          </p:nvPr>
        </p:nvSpPr>
        <p:spPr bwMode="auto">
          <a:xfrm>
            <a:off x="838777" y="3426760"/>
            <a:ext cx="5137150" cy="273050"/>
          </a:xfrm>
        </p:spPr>
        <p:txBody>
          <a:bodyPr/>
          <a:lstStyle>
            <a:lvl1pPr>
              <a:buFontTx/>
              <a:buNone/>
              <a:defRPr>
                <a:latin typeface="+mj-lt"/>
              </a:defRPr>
            </a:lvl1pPr>
            <a:lvl2pPr>
              <a:buFontTx/>
              <a:buNone/>
              <a:defRPr>
                <a:latin typeface="+mj-lt"/>
              </a:defRPr>
            </a:lvl2pPr>
            <a:lvl3pPr algn="l">
              <a:buFontTx/>
              <a:buNone/>
              <a:defRPr sz="1600">
                <a:latin typeface="+mj-lt"/>
              </a:defRPr>
            </a:lvl3pPr>
            <a:lvl4pPr algn="l">
              <a:buFontTx/>
              <a:buNone/>
              <a:defRPr sz="1600">
                <a:latin typeface="+mj-lt"/>
              </a:defRPr>
            </a:lvl4pPr>
            <a:lvl5pPr algn="l">
              <a:buFontTx/>
              <a:buNone/>
              <a:defRPr sz="1600">
                <a:latin typeface="+mj-lt"/>
              </a:defRPr>
            </a:lvl5pPr>
            <a:lvl6pPr algn="l">
              <a:buFontTx/>
              <a:buNone/>
              <a:defRPr sz="1600">
                <a:latin typeface="+mj-lt"/>
              </a:defRPr>
            </a:lvl6pPr>
            <a:lvl7pPr algn="l">
              <a:buFontTx/>
              <a:buNone/>
              <a:defRPr sz="1600">
                <a:latin typeface="+mj-lt"/>
              </a:defRPr>
            </a:lvl7pPr>
          </a:lstStyle>
          <a:p>
            <a:pPr lvl="0">
              <a:defRPr/>
            </a:pPr>
            <a:r>
              <a:rPr lang="de-DE"/>
              <a:t>Name, title</a:t>
            </a:r>
            <a:endParaRPr/>
          </a:p>
        </p:txBody>
      </p:sp>
      <p:sp>
        <p:nvSpPr>
          <p:cNvPr id="1399207674" name="Textplatzhalter 8"/>
          <p:cNvSpPr>
            <a:spLocks noGrp="1"/>
          </p:cNvSpPr>
          <p:nvPr>
            <p:ph type="body" sz="quarter" idx="21" hasCustomPrompt="1"/>
          </p:nvPr>
        </p:nvSpPr>
        <p:spPr bwMode="auto">
          <a:xfrm>
            <a:off x="6215762" y="3426760"/>
            <a:ext cx="5137150" cy="273050"/>
          </a:xfrm>
        </p:spPr>
        <p:txBody>
          <a:bodyPr/>
          <a:lstStyle>
            <a:lvl1pPr>
              <a:buFontTx/>
              <a:buNone/>
              <a:defRPr>
                <a:latin typeface="+mj-lt"/>
              </a:defRPr>
            </a:lvl1pPr>
            <a:lvl2pPr>
              <a:buFontTx/>
              <a:buNone/>
              <a:defRPr>
                <a:latin typeface="+mj-lt"/>
              </a:defRPr>
            </a:lvl2pPr>
            <a:lvl3pPr algn="l">
              <a:buFontTx/>
              <a:buNone/>
              <a:defRPr sz="1600">
                <a:latin typeface="+mj-lt"/>
              </a:defRPr>
            </a:lvl3pPr>
            <a:lvl4pPr algn="l">
              <a:buFontTx/>
              <a:buNone/>
              <a:defRPr sz="1600">
                <a:latin typeface="+mj-lt"/>
              </a:defRPr>
            </a:lvl4pPr>
            <a:lvl5pPr algn="l">
              <a:buFontTx/>
              <a:buNone/>
              <a:defRPr sz="1600">
                <a:latin typeface="+mj-lt"/>
              </a:defRPr>
            </a:lvl5pPr>
            <a:lvl6pPr algn="l">
              <a:buFontTx/>
              <a:buNone/>
              <a:defRPr sz="1600">
                <a:latin typeface="+mj-lt"/>
              </a:defRPr>
            </a:lvl6pPr>
            <a:lvl7pPr algn="l">
              <a:buFontTx/>
              <a:buNone/>
              <a:defRPr sz="1600">
                <a:latin typeface="+mj-lt"/>
              </a:defRPr>
            </a:lvl7pPr>
          </a:lstStyle>
          <a:p>
            <a:pPr lvl="0">
              <a:defRPr/>
            </a:pPr>
            <a:r>
              <a:rPr lang="de-DE"/>
              <a:t>Name, title</a:t>
            </a:r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TraKo_Inhalt 2 Spalten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990490858" name="Titel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de-DE"/>
              <a:t>Mastertitelformat bearbeiten</a:t>
            </a:r>
            <a:endParaRPr/>
          </a:p>
        </p:txBody>
      </p:sp>
      <p:sp>
        <p:nvSpPr>
          <p:cNvPr id="1373626636" name="Datumsplatzhalter 3"/>
          <p:cNvSpPr>
            <a:spLocks noGrp="1"/>
          </p:cNvSpPr>
          <p:nvPr>
            <p:ph type="dt" sz="half" idx="10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77D86477-A692-4B8A-8410-2AB314B0C1EC}" type="datetime1">
              <a:rPr lang="de-DE"/>
              <a:t>25.06.2026</a:t>
            </a:fld>
            <a:endParaRPr lang="de-DE"/>
          </a:p>
        </p:txBody>
      </p:sp>
      <p:sp>
        <p:nvSpPr>
          <p:cNvPr id="873908823" name="Foliennummernplatzhalter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F145060A-2239-4736-BEED-7C05F6B3C6E1}" type="slidenum">
              <a:rPr lang="de-DE"/>
              <a:t>‹Nr.›</a:t>
            </a:fld>
            <a:endParaRPr lang="de-DE"/>
          </a:p>
        </p:txBody>
      </p:sp>
      <p:cxnSp>
        <p:nvCxnSpPr>
          <p:cNvPr id="1465182820" name="Gerader Verbinder 6"/>
          <p:cNvCxnSpPr/>
          <p:nvPr userDrawn="1"/>
        </p:nvCxnSpPr>
        <p:spPr bwMode="auto">
          <a:xfrm>
            <a:off x="0" y="6146007"/>
            <a:ext cx="12192000" cy="0"/>
          </a:xfrm>
          <a:prstGeom prst="line">
            <a:avLst/>
          </a:prstGeom>
          <a:ln w="25400">
            <a:gradFill>
              <a:gsLst>
                <a:gs pos="0">
                  <a:schemeClr val="accent3"/>
                </a:gs>
                <a:gs pos="39000">
                  <a:schemeClr val="accent2"/>
                </a:gs>
                <a:gs pos="68000">
                  <a:schemeClr val="accent1"/>
                </a:gs>
                <a:gs pos="100000">
                  <a:schemeClr val="accent2"/>
                </a:gs>
              </a:gsLst>
              <a:lin ang="0" scaled="1"/>
            </a:gra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51052139" name="Inhaltsplatzhalter 2"/>
          <p:cNvSpPr>
            <a:spLocks noGrp="1"/>
          </p:cNvSpPr>
          <p:nvPr>
            <p:ph idx="1"/>
          </p:nvPr>
        </p:nvSpPr>
        <p:spPr bwMode="auto">
          <a:xfrm>
            <a:off x="838200" y="1625601"/>
            <a:ext cx="5137727" cy="4298949"/>
          </a:xfrm>
        </p:spPr>
        <p:txBody>
          <a:bodyPr/>
          <a:lstStyle/>
          <a:p>
            <a:pPr lvl="0">
              <a:defRPr/>
            </a:pPr>
            <a:r>
              <a:rPr lang="de-DE"/>
              <a:t>Mastertextformat bearbeiten</a:t>
            </a:r>
            <a:endParaRPr/>
          </a:p>
          <a:p>
            <a:pPr lvl="1">
              <a:defRPr/>
            </a:pPr>
            <a:r>
              <a:rPr lang="de-DE"/>
              <a:t>Zweite Ebene</a:t>
            </a:r>
            <a:endParaRPr/>
          </a:p>
          <a:p>
            <a:pPr lvl="2">
              <a:defRPr/>
            </a:pPr>
            <a:r>
              <a:rPr lang="de-DE"/>
              <a:t>Dritte Ebene</a:t>
            </a:r>
            <a:endParaRPr/>
          </a:p>
          <a:p>
            <a:pPr lvl="3">
              <a:defRPr/>
            </a:pPr>
            <a:r>
              <a:rPr lang="de-DE"/>
              <a:t>Vierte Ebene</a:t>
            </a:r>
            <a:endParaRPr/>
          </a:p>
          <a:p>
            <a:pPr lvl="4">
              <a:defRPr/>
            </a:pPr>
            <a:r>
              <a:rPr lang="de-DE"/>
              <a:t>Fünfte Ebene</a:t>
            </a:r>
            <a:endParaRPr/>
          </a:p>
        </p:txBody>
      </p:sp>
      <p:sp>
        <p:nvSpPr>
          <p:cNvPr id="1816373900" name="Inhaltsplatzhalter 2"/>
          <p:cNvSpPr>
            <a:spLocks noGrp="1"/>
          </p:cNvSpPr>
          <p:nvPr>
            <p:ph idx="13"/>
          </p:nvPr>
        </p:nvSpPr>
        <p:spPr bwMode="auto">
          <a:xfrm>
            <a:off x="6216072" y="1625601"/>
            <a:ext cx="5137727" cy="4298949"/>
          </a:xfrm>
        </p:spPr>
        <p:txBody>
          <a:bodyPr/>
          <a:lstStyle/>
          <a:p>
            <a:pPr lvl="0">
              <a:defRPr/>
            </a:pPr>
            <a:r>
              <a:rPr lang="de-DE"/>
              <a:t>Mastertextformat bearbeiten</a:t>
            </a:r>
            <a:endParaRPr/>
          </a:p>
          <a:p>
            <a:pPr lvl="1">
              <a:defRPr/>
            </a:pPr>
            <a:r>
              <a:rPr lang="de-DE"/>
              <a:t>Zweite Ebene</a:t>
            </a:r>
            <a:endParaRPr/>
          </a:p>
          <a:p>
            <a:pPr lvl="2">
              <a:defRPr/>
            </a:pPr>
            <a:r>
              <a:rPr lang="de-DE"/>
              <a:t>Dritte Ebene</a:t>
            </a:r>
            <a:endParaRPr/>
          </a:p>
          <a:p>
            <a:pPr lvl="3">
              <a:defRPr/>
            </a:pPr>
            <a:r>
              <a:rPr lang="de-DE"/>
              <a:t>Vierte Ebene</a:t>
            </a:r>
            <a:endParaRPr/>
          </a:p>
          <a:p>
            <a:pPr lvl="4">
              <a:defRPr/>
            </a:pPr>
            <a:r>
              <a:rPr lang="de-DE"/>
              <a:t>Fünfte Ebene</a:t>
            </a:r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image" Target="../media/image1.png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theme" Target="../theme/theme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108630672" name="Google Shape;15;p1" descr="Ein Bild, das Schrift, Grafiken, Text, Logo enthält.&#10;&#10;Automatisch generierte Beschreibung"/>
          <p:cNvPicPr/>
          <p:nvPr userDrawn="1"/>
        </p:nvPicPr>
        <p:blipFill rotWithShape="1">
          <a:blip r:embed="rId13">
            <a:alphaModFix/>
          </a:blip>
          <a:stretch/>
        </p:blipFill>
        <p:spPr bwMode="auto">
          <a:xfrm>
            <a:off x="8037754" y="6166464"/>
            <a:ext cx="2770861" cy="700715"/>
          </a:xfrm>
          <a:prstGeom prst="rect">
            <a:avLst/>
          </a:prstGeom>
          <a:noFill/>
          <a:ln>
            <a:noFill/>
          </a:ln>
        </p:spPr>
      </p:pic>
      <p:sp>
        <p:nvSpPr>
          <p:cNvPr id="446380844" name="Titelplatzhalt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048039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>
              <a:defRPr/>
            </a:pPr>
            <a:r>
              <a:rPr lang="de-DE"/>
              <a:t>Edit master title format</a:t>
            </a:r>
            <a:endParaRPr/>
          </a:p>
        </p:txBody>
      </p:sp>
      <p:sp>
        <p:nvSpPr>
          <p:cNvPr id="716833343" name="Textplatzhalter 2"/>
          <p:cNvSpPr>
            <a:spLocks noGrp="1"/>
          </p:cNvSpPr>
          <p:nvPr>
            <p:ph type="body" idx="1"/>
          </p:nvPr>
        </p:nvSpPr>
        <p:spPr bwMode="auto">
          <a:xfrm>
            <a:off x="838200" y="1625601"/>
            <a:ext cx="10515600" cy="42989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>
              <a:defRPr/>
            </a:pPr>
            <a:r>
              <a:rPr lang="de-DE"/>
              <a:t>Edit master text format</a:t>
            </a:r>
            <a:endParaRPr/>
          </a:p>
          <a:p>
            <a:pPr lvl="1">
              <a:defRPr/>
            </a:pPr>
            <a:r>
              <a:rPr lang="de-DE"/>
              <a:t>Second level</a:t>
            </a:r>
            <a:endParaRPr/>
          </a:p>
          <a:p>
            <a:pPr lvl="2">
              <a:defRPr/>
            </a:pPr>
            <a:r>
              <a:rPr lang="de-DE"/>
              <a:t>Third level</a:t>
            </a:r>
            <a:endParaRPr/>
          </a:p>
          <a:p>
            <a:pPr lvl="3">
              <a:defRPr/>
            </a:pPr>
            <a:r>
              <a:rPr lang="de-DE"/>
              <a:t>Fourth level</a:t>
            </a:r>
            <a:endParaRPr/>
          </a:p>
          <a:p>
            <a:pPr lvl="4">
              <a:defRPr/>
            </a:pPr>
            <a:r>
              <a:rPr lang="de-DE"/>
              <a:t>Fifth level</a:t>
            </a:r>
            <a:endParaRPr/>
          </a:p>
        </p:txBody>
      </p:sp>
      <p:sp>
        <p:nvSpPr>
          <p:cNvPr id="1795621113" name="Foliennummernplatzhalter 5"/>
          <p:cNvSpPr>
            <a:spLocks noGrp="1"/>
          </p:cNvSpPr>
          <p:nvPr>
            <p:ph type="sldNum" sz="quarter" idx="4"/>
          </p:nvPr>
        </p:nvSpPr>
        <p:spPr bwMode="auto">
          <a:xfrm>
            <a:off x="10889672" y="6356350"/>
            <a:ext cx="46412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82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F145060A-2239-4736-BEED-7C05F6B3C6E1}" type="slidenum">
              <a:rPr lang="de-DE"/>
              <a:t>‹Nr.›</a:t>
            </a:fld>
            <a:endParaRPr lang="de-D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defTabSz="914400" rtl="0">
        <a:lnSpc>
          <a:spcPct val="90000"/>
        </a:lnSpc>
        <a:spcBef>
          <a:spcPts val="0"/>
        </a:spcBef>
        <a:buNone/>
        <a:defRPr sz="3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>
        <a:lnSpc>
          <a:spcPct val="90000"/>
        </a:lnSpc>
        <a:spcBef>
          <a:spcPts val="1000"/>
        </a:spcBef>
        <a:buFont typeface="Arial"/>
        <a:buChar char="•"/>
        <a:defRPr sz="1600">
          <a:solidFill>
            <a:schemeClr val="tx2"/>
          </a:solidFill>
          <a:latin typeface="+mn-lt"/>
          <a:ea typeface="+mn-ea"/>
          <a:cs typeface="+mn-cs"/>
        </a:defRPr>
      </a:lvl1pPr>
      <a:lvl2pPr marL="685800" indent="-228600" algn="l" defTabSz="914400" rtl="0">
        <a:lnSpc>
          <a:spcPct val="90000"/>
        </a:lnSpc>
        <a:spcBef>
          <a:spcPts val="500"/>
        </a:spcBef>
        <a:buFont typeface="Arial"/>
        <a:buChar char="•"/>
        <a:defRPr sz="16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defTabSz="914400" rtl="0">
        <a:lnSpc>
          <a:spcPct val="90000"/>
        </a:lnSpc>
        <a:spcBef>
          <a:spcPts val="500"/>
        </a:spcBef>
        <a:buFont typeface="Arial"/>
        <a:buChar char="•"/>
        <a:defRPr sz="16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defTabSz="914400" rtl="0">
        <a:lnSpc>
          <a:spcPct val="90000"/>
        </a:lnSpc>
        <a:spcBef>
          <a:spcPts val="500"/>
        </a:spcBef>
        <a:buFont typeface="Arial"/>
        <a:buChar char="•"/>
        <a:defRPr sz="16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defTabSz="914400" rtl="0">
        <a:lnSpc>
          <a:spcPct val="90000"/>
        </a:lnSpc>
        <a:spcBef>
          <a:spcPts val="500"/>
        </a:spcBef>
        <a:buFont typeface="Arial"/>
        <a:buChar char="•"/>
        <a:defRPr sz="16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defTabSz="914400" rtl="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>
        <a:defRPr sz="18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>
        <a:defRPr sz="18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>
        <a:defRPr sz="18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>
        <a:defRPr sz="18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>
        <a:defRPr sz="18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>
        <a:defRPr sz="18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>
        <a:defRPr sz="18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>
        <a:defRPr sz="18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>
        <a:defRPr sz="18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1525867960" name="Google Shape;15;p1" descr="Ein Bild, das Schrift, Grafiken, Text, Logo enthält.&#10;&#10;Automatisch generierte Beschreibung"/>
          <p:cNvPicPr/>
          <p:nvPr userDrawn="1"/>
        </p:nvPicPr>
        <p:blipFill rotWithShape="1">
          <a:blip r:embed="rId12">
            <a:alphaModFix/>
          </a:blip>
          <a:stretch/>
        </p:blipFill>
        <p:spPr bwMode="auto">
          <a:xfrm>
            <a:off x="8037754" y="6166464"/>
            <a:ext cx="2770861" cy="700715"/>
          </a:xfrm>
          <a:prstGeom prst="rect">
            <a:avLst/>
          </a:prstGeom>
          <a:noFill/>
          <a:ln>
            <a:noFill/>
          </a:ln>
        </p:spPr>
      </p:pic>
      <p:sp>
        <p:nvSpPr>
          <p:cNvPr id="71101420" name="Titelplatzhalt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048039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>
              <a:defRPr/>
            </a:pPr>
            <a:r>
              <a:rPr lang="de-DE"/>
              <a:t>Edit master title format</a:t>
            </a:r>
            <a:endParaRPr/>
          </a:p>
        </p:txBody>
      </p:sp>
      <p:sp>
        <p:nvSpPr>
          <p:cNvPr id="1645636420" name="Textplatzhalter 2"/>
          <p:cNvSpPr>
            <a:spLocks noGrp="1"/>
          </p:cNvSpPr>
          <p:nvPr>
            <p:ph type="body" idx="1"/>
          </p:nvPr>
        </p:nvSpPr>
        <p:spPr bwMode="auto">
          <a:xfrm>
            <a:off x="838200" y="1625601"/>
            <a:ext cx="10515600" cy="42989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>
              <a:defRPr/>
            </a:pPr>
            <a:r>
              <a:rPr lang="de-DE"/>
              <a:t>Edit master text format</a:t>
            </a:r>
            <a:endParaRPr/>
          </a:p>
          <a:p>
            <a:pPr lvl="1">
              <a:defRPr/>
            </a:pPr>
            <a:r>
              <a:rPr lang="de-DE"/>
              <a:t>Second level</a:t>
            </a:r>
            <a:endParaRPr/>
          </a:p>
          <a:p>
            <a:pPr lvl="2">
              <a:defRPr/>
            </a:pPr>
            <a:r>
              <a:rPr lang="de-DE"/>
              <a:t>Third level</a:t>
            </a:r>
            <a:endParaRPr/>
          </a:p>
          <a:p>
            <a:pPr lvl="3">
              <a:defRPr/>
            </a:pPr>
            <a:r>
              <a:rPr lang="de-DE"/>
              <a:t>Fourth level</a:t>
            </a:r>
            <a:endParaRPr/>
          </a:p>
          <a:p>
            <a:pPr lvl="4">
              <a:defRPr/>
            </a:pPr>
            <a:r>
              <a:rPr lang="de-DE"/>
              <a:t>Fifth level</a:t>
            </a:r>
            <a:endParaRPr/>
          </a:p>
        </p:txBody>
      </p:sp>
      <p:sp>
        <p:nvSpPr>
          <p:cNvPr id="767644488" name="Foliennummernplatzhalter 5"/>
          <p:cNvSpPr>
            <a:spLocks noGrp="1"/>
          </p:cNvSpPr>
          <p:nvPr>
            <p:ph type="sldNum" sz="quarter" idx="4"/>
          </p:nvPr>
        </p:nvSpPr>
        <p:spPr bwMode="auto">
          <a:xfrm>
            <a:off x="10889672" y="6356350"/>
            <a:ext cx="46412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82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F145060A-2239-4736-BEED-7C05F6B3C6E1}" type="slidenum">
              <a:rPr lang="de-DE"/>
              <a:t>‹Nr.›</a:t>
            </a:fld>
            <a:endParaRPr lang="de-D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</p:sldLayoutIdLst>
  <p:hf hdr="0" ftr="0" dt="0"/>
  <p:txStyles>
    <p:titleStyle>
      <a:lvl1pPr algn="l" defTabSz="914400" rtl="0">
        <a:lnSpc>
          <a:spcPct val="90000"/>
        </a:lnSpc>
        <a:spcBef>
          <a:spcPts val="0"/>
        </a:spcBef>
        <a:buNone/>
        <a:defRPr sz="3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>
        <a:lnSpc>
          <a:spcPct val="90000"/>
        </a:lnSpc>
        <a:spcBef>
          <a:spcPts val="1000"/>
        </a:spcBef>
        <a:buFont typeface="Arial"/>
        <a:buChar char="•"/>
        <a:defRPr sz="1600">
          <a:solidFill>
            <a:schemeClr val="tx2"/>
          </a:solidFill>
          <a:latin typeface="+mn-lt"/>
          <a:ea typeface="+mn-ea"/>
          <a:cs typeface="+mn-cs"/>
        </a:defRPr>
      </a:lvl1pPr>
      <a:lvl2pPr marL="685800" indent="-228600" algn="l" defTabSz="914400" rtl="0">
        <a:lnSpc>
          <a:spcPct val="90000"/>
        </a:lnSpc>
        <a:spcBef>
          <a:spcPts val="500"/>
        </a:spcBef>
        <a:buFont typeface="Arial"/>
        <a:buChar char="•"/>
        <a:defRPr sz="16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defTabSz="914400" rtl="0">
        <a:lnSpc>
          <a:spcPct val="90000"/>
        </a:lnSpc>
        <a:spcBef>
          <a:spcPts val="500"/>
        </a:spcBef>
        <a:buFont typeface="Arial"/>
        <a:buChar char="•"/>
        <a:defRPr sz="16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defTabSz="914400" rtl="0">
        <a:lnSpc>
          <a:spcPct val="90000"/>
        </a:lnSpc>
        <a:spcBef>
          <a:spcPts val="500"/>
        </a:spcBef>
        <a:buFont typeface="Arial"/>
        <a:buChar char="•"/>
        <a:defRPr sz="16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defTabSz="914400" rtl="0">
        <a:lnSpc>
          <a:spcPct val="90000"/>
        </a:lnSpc>
        <a:spcBef>
          <a:spcPts val="500"/>
        </a:spcBef>
        <a:buFont typeface="Arial"/>
        <a:buChar char="•"/>
        <a:defRPr sz="16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defTabSz="914400" rtl="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>
        <a:defRPr sz="18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>
        <a:defRPr sz="18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>
        <a:defRPr sz="18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>
        <a:defRPr sz="18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>
        <a:defRPr sz="18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>
        <a:defRPr sz="18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>
        <a:defRPr sz="18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>
        <a:defRPr sz="18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>
        <a:defRPr sz="18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13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16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9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9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0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723577940" name="Untertitel 1"/>
          <p:cNvSpPr>
            <a:spLocks noGrp="1"/>
          </p:cNvSpPr>
          <p:nvPr>
            <p:ph type="subTitle" idx="1"/>
          </p:nvPr>
        </p:nvSpPr>
        <p:spPr bwMode="auto"/>
        <p:txBody>
          <a:bodyPr>
            <a:normAutofit/>
          </a:bodyPr>
          <a:lstStyle/>
          <a:p>
            <a:pPr>
              <a:defRPr/>
            </a:pPr>
            <a:r>
              <a:rPr lang="de-DE" dirty="0"/>
              <a:t>Hands-On </a:t>
            </a:r>
            <a:r>
              <a:rPr lang="de-DE" dirty="0" err="1"/>
              <a:t>Collaboration</a:t>
            </a:r>
            <a:r>
              <a:rPr lang="de-DE" dirty="0"/>
              <a:t> </a:t>
            </a:r>
            <a:r>
              <a:rPr lang="de-DE" dirty="0" err="1"/>
              <a:t>between</a:t>
            </a:r>
            <a:r>
              <a:rPr lang="de-DE" dirty="0"/>
              <a:t> Research and SMEs</a:t>
            </a:r>
            <a:endParaRPr dirty="0"/>
          </a:p>
        </p:txBody>
      </p:sp>
      <p:sp>
        <p:nvSpPr>
          <p:cNvPr id="923309183" name="Titel 2"/>
          <p:cNvSpPr>
            <a:spLocks noGrp="1"/>
          </p:cNvSpPr>
          <p:nvPr>
            <p:ph type="ctrTitle"/>
          </p:nvPr>
        </p:nvSpPr>
        <p:spPr bwMode="auto"/>
        <p:txBody>
          <a:bodyPr/>
          <a:lstStyle/>
          <a:p>
            <a:pPr>
              <a:defRPr/>
            </a:pPr>
            <a:r>
              <a:rPr lang="de-DE" dirty="0"/>
              <a:t>Shaping Innovation</a:t>
            </a:r>
            <a:endParaRPr dirty="0"/>
          </a:p>
        </p:txBody>
      </p:sp>
      <p:sp>
        <p:nvSpPr>
          <p:cNvPr id="1316992594" name="Textplatzhalter 6"/>
          <p:cNvSpPr>
            <a:spLocks noGrp="1"/>
          </p:cNvSpPr>
          <p:nvPr>
            <p:ph type="body" sz="quarter" idx="13"/>
          </p:nvPr>
        </p:nvSpPr>
        <p:spPr bwMode="auto"/>
        <p:txBody>
          <a:bodyPr/>
          <a:lstStyle/>
          <a:p>
            <a:pPr>
              <a:defRPr/>
            </a:pPr>
            <a:endParaRPr lang="de-DE"/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/>
    </mc:Choice>
    <mc:Fallback xmlns="" xmlns:m="http://schemas.openxmlformats.org/officeDocument/2006/math" xmlns:w="http://schemas.openxmlformats.org/wordprocessingml/2006/main">
      <p:transition advClick="1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380494111" name="Foliennummernplatzhalter 2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 marL="0" marR="0" lvl="0" indent="0" algn="r" defTabSz="9144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defRPr/>
            </a:pPr>
            <a:fld id="{F145060A-2239-4736-BEED-7C05F6B3C6E1}" type="slidenum">
              <a:rPr lang="de-DE" sz="1000" b="0" i="0" u="none" strike="noStrike" cap="none" spc="0">
                <a:ln>
                  <a:noFill/>
                </a:ln>
                <a:solidFill>
                  <a:srgbClr val="000000">
                    <a:tint val="82000"/>
                  </a:srgbClr>
                </a:solidFill>
                <a:latin typeface="Nunito Light"/>
                <a:cs typeface="Arial"/>
              </a:rPr>
              <a:t>10</a:t>
            </a:fld>
            <a:endParaRPr lang="de-DE" sz="1000" b="0" i="0" u="none" strike="noStrike" cap="none" spc="0">
              <a:ln>
                <a:noFill/>
              </a:ln>
              <a:solidFill>
                <a:srgbClr val="000000">
                  <a:tint val="82000"/>
                </a:srgbClr>
              </a:solidFill>
              <a:latin typeface="Nunito Light"/>
              <a:cs typeface="Arial"/>
            </a:endParaRPr>
          </a:p>
        </p:txBody>
      </p:sp>
      <p:sp>
        <p:nvSpPr>
          <p:cNvPr id="914396075" name="Inhaltsplatzhalter 2"/>
          <p:cNvSpPr txBox="1"/>
          <p:nvPr/>
        </p:nvSpPr>
        <p:spPr bwMode="auto">
          <a:xfrm>
            <a:off x="838200" y="1587500"/>
            <a:ext cx="10515599" cy="4318000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16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6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6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6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6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ClrTx/>
              <a:buFont typeface="Arial"/>
              <a:buNone/>
              <a:defRPr/>
            </a:pPr>
            <a:r>
              <a:rPr lang="de-DE" sz="1400" dirty="0">
                <a:latin typeface="Nunito SemiBold"/>
              </a:rPr>
              <a:t>Task:</a:t>
            </a:r>
            <a:endParaRPr dirty="0"/>
          </a:p>
          <a:p>
            <a:pPr>
              <a:lnSpc>
                <a:spcPct val="100000"/>
              </a:lnSpc>
              <a:buClrTx/>
              <a:defRPr/>
            </a:pPr>
            <a:r>
              <a:rPr lang="de-DE" sz="1400" dirty="0"/>
              <a:t>Bring </a:t>
            </a:r>
            <a:r>
              <a:rPr lang="de-DE" sz="1400" dirty="0" err="1"/>
              <a:t>your</a:t>
            </a:r>
            <a:r>
              <a:rPr lang="de-DE" sz="1400" dirty="0"/>
              <a:t> </a:t>
            </a:r>
            <a:r>
              <a:rPr lang="de-DE" sz="1400" dirty="0" err="1">
                <a:solidFill>
                  <a:schemeClr val="accent1"/>
                </a:solidFill>
                <a:latin typeface="Nunito SemiBold"/>
              </a:rPr>
              <a:t>topic</a:t>
            </a:r>
            <a:r>
              <a:rPr lang="de-DE" sz="1400" dirty="0">
                <a:solidFill>
                  <a:schemeClr val="accent1"/>
                </a:solidFill>
                <a:latin typeface="Nunito SemiBold"/>
              </a:rPr>
              <a:t> </a:t>
            </a:r>
            <a:r>
              <a:rPr lang="de-DE" sz="1400" dirty="0" err="1"/>
              <a:t>to</a:t>
            </a:r>
            <a:r>
              <a:rPr lang="de-DE" sz="1400" dirty="0"/>
              <a:t> </a:t>
            </a:r>
            <a:r>
              <a:rPr lang="de-DE" sz="1400" dirty="0" err="1"/>
              <a:t>the</a:t>
            </a:r>
            <a:r>
              <a:rPr lang="de-DE" sz="1400" dirty="0"/>
              <a:t> </a:t>
            </a:r>
            <a:r>
              <a:rPr lang="de-DE" sz="1400" dirty="0" err="1"/>
              <a:t>group</a:t>
            </a:r>
            <a:r>
              <a:rPr lang="de-DE" sz="1400" dirty="0"/>
              <a:t>.</a:t>
            </a:r>
            <a:endParaRPr dirty="0"/>
          </a:p>
          <a:p>
            <a:pPr>
              <a:lnSpc>
                <a:spcPct val="100000"/>
              </a:lnSpc>
              <a:buClrTx/>
              <a:defRPr/>
            </a:pPr>
            <a:r>
              <a:rPr lang="de-DE" sz="1400" dirty="0" err="1"/>
              <a:t>Discuss</a:t>
            </a:r>
            <a:r>
              <a:rPr lang="de-DE" sz="1400" dirty="0"/>
              <a:t> </a:t>
            </a:r>
            <a:r>
              <a:rPr lang="de-DE" sz="1400" dirty="0" err="1"/>
              <a:t>it</a:t>
            </a:r>
            <a:r>
              <a:rPr lang="de-DE" sz="1400" dirty="0"/>
              <a:t> </a:t>
            </a:r>
            <a:r>
              <a:rPr lang="de-DE" sz="1400" dirty="0" err="1"/>
              <a:t>from</a:t>
            </a:r>
            <a:r>
              <a:rPr lang="de-DE" sz="1400" dirty="0"/>
              <a:t> </a:t>
            </a:r>
            <a:r>
              <a:rPr lang="de-DE" sz="1400" dirty="0" err="1">
                <a:solidFill>
                  <a:schemeClr val="accent1"/>
                </a:solidFill>
                <a:latin typeface="Nunito SemiBold"/>
              </a:rPr>
              <a:t>various</a:t>
            </a:r>
            <a:r>
              <a:rPr lang="de-DE" sz="1400" dirty="0">
                <a:solidFill>
                  <a:schemeClr val="accent1"/>
                </a:solidFill>
                <a:latin typeface="Nunito SemiBold"/>
              </a:rPr>
              <a:t> </a:t>
            </a:r>
            <a:r>
              <a:rPr lang="de-DE" sz="1400" dirty="0" err="1">
                <a:solidFill>
                  <a:schemeClr val="accent1"/>
                </a:solidFill>
                <a:latin typeface="Nunito SemiBold"/>
              </a:rPr>
              <a:t>roles</a:t>
            </a:r>
            <a:r>
              <a:rPr lang="de-DE" sz="1400" dirty="0">
                <a:solidFill>
                  <a:schemeClr val="accent1"/>
                </a:solidFill>
                <a:latin typeface="Nunito SemiBold"/>
              </a:rPr>
              <a:t> and </a:t>
            </a:r>
            <a:r>
              <a:rPr lang="de-DE" sz="1400" dirty="0" err="1">
                <a:solidFill>
                  <a:schemeClr val="accent1"/>
                </a:solidFill>
                <a:latin typeface="Nunito SemiBold"/>
              </a:rPr>
              <a:t>perspectives</a:t>
            </a:r>
            <a:r>
              <a:rPr lang="de-DE" sz="1400" dirty="0">
                <a:solidFill>
                  <a:schemeClr val="accent1"/>
                </a:solidFill>
                <a:latin typeface="Nunito SemiBold"/>
              </a:rPr>
              <a:t>. </a:t>
            </a:r>
            <a:endParaRPr dirty="0"/>
          </a:p>
          <a:p>
            <a:pPr>
              <a:buClrTx/>
              <a:defRPr/>
            </a:pPr>
            <a:endParaRPr lang="de-DE" sz="1400" dirty="0">
              <a:solidFill>
                <a:schemeClr val="accent1"/>
              </a:solidFill>
              <a:latin typeface="Nunito SemiBold"/>
            </a:endParaRPr>
          </a:p>
          <a:p>
            <a:pPr marL="0" indent="0">
              <a:buClrTx/>
              <a:buNone/>
              <a:defRPr/>
            </a:pPr>
            <a:r>
              <a:rPr lang="de-DE" sz="1400" dirty="0">
                <a:latin typeface="Nunito SemiBold"/>
              </a:rPr>
              <a:t>Possible Questions:</a:t>
            </a:r>
            <a:endParaRPr dirty="0"/>
          </a:p>
          <a:p>
            <a:pPr>
              <a:lnSpc>
                <a:spcPct val="110000"/>
              </a:lnSpc>
              <a:buClrTx/>
              <a:defRPr/>
            </a:pPr>
            <a:r>
              <a:rPr lang="de-DE" sz="1400" dirty="0" err="1"/>
              <a:t>Which</a:t>
            </a:r>
            <a:r>
              <a:rPr lang="de-DE" sz="1400" dirty="0"/>
              <a:t> </a:t>
            </a:r>
            <a:r>
              <a:rPr lang="de-DE" sz="1400" dirty="0" err="1"/>
              <a:t>partners</a:t>
            </a:r>
            <a:r>
              <a:rPr lang="de-DE" sz="1400" dirty="0"/>
              <a:t> </a:t>
            </a:r>
            <a:r>
              <a:rPr lang="de-DE" sz="1400" dirty="0" err="1"/>
              <a:t>from</a:t>
            </a:r>
            <a:r>
              <a:rPr lang="de-DE" sz="1400" dirty="0"/>
              <a:t> </a:t>
            </a:r>
            <a:r>
              <a:rPr lang="de-DE" sz="1400" dirty="0" err="1"/>
              <a:t>the</a:t>
            </a:r>
            <a:r>
              <a:rPr lang="de-DE" sz="1400" dirty="0"/>
              <a:t> </a:t>
            </a:r>
            <a:r>
              <a:rPr lang="de-DE" sz="1400" dirty="0" err="1"/>
              <a:t>worlds</a:t>
            </a:r>
            <a:r>
              <a:rPr lang="de-DE" sz="1400" dirty="0"/>
              <a:t> </a:t>
            </a:r>
            <a:r>
              <a:rPr lang="de-DE" sz="1400" dirty="0" err="1"/>
              <a:t>of</a:t>
            </a:r>
            <a:r>
              <a:rPr lang="de-DE" sz="1400" dirty="0"/>
              <a:t> </a:t>
            </a:r>
            <a:r>
              <a:rPr lang="de-DE" sz="1400" dirty="0" err="1"/>
              <a:t>academia</a:t>
            </a:r>
            <a:r>
              <a:rPr lang="de-DE" sz="1400" dirty="0"/>
              <a:t>, </a:t>
            </a:r>
            <a:r>
              <a:rPr lang="de-DE" sz="1400" dirty="0" err="1"/>
              <a:t>business</a:t>
            </a:r>
            <a:r>
              <a:rPr lang="de-DE" sz="1400" dirty="0"/>
              <a:t>, </a:t>
            </a:r>
            <a:r>
              <a:rPr lang="de-DE" sz="1400" dirty="0" err="1"/>
              <a:t>politics</a:t>
            </a:r>
            <a:r>
              <a:rPr lang="de-DE" sz="1400" dirty="0"/>
              <a:t> </a:t>
            </a:r>
            <a:r>
              <a:rPr lang="de-DE" sz="1400" dirty="0" err="1"/>
              <a:t>or</a:t>
            </a:r>
            <a:r>
              <a:rPr lang="de-DE" sz="1400" dirty="0"/>
              <a:t> </a:t>
            </a:r>
            <a:r>
              <a:rPr lang="de-DE" sz="1400" dirty="0" err="1"/>
              <a:t>civil</a:t>
            </a:r>
            <a:r>
              <a:rPr lang="de-DE" sz="1400" dirty="0"/>
              <a:t> </a:t>
            </a:r>
            <a:r>
              <a:rPr lang="de-DE" sz="1400" dirty="0" err="1"/>
              <a:t>society</a:t>
            </a:r>
            <a:r>
              <a:rPr lang="de-DE" sz="1400" dirty="0"/>
              <a:t> </a:t>
            </a:r>
            <a:r>
              <a:rPr lang="de-DE" sz="1400" dirty="0" err="1"/>
              <a:t>are</a:t>
            </a:r>
            <a:r>
              <a:rPr lang="de-DE" sz="1400" dirty="0"/>
              <a:t> </a:t>
            </a:r>
            <a:r>
              <a:rPr lang="de-DE" sz="1400" dirty="0" err="1"/>
              <a:t>you</a:t>
            </a:r>
            <a:r>
              <a:rPr lang="de-DE" sz="1400" dirty="0"/>
              <a:t> </a:t>
            </a:r>
            <a:r>
              <a:rPr lang="de-DE" sz="1400" dirty="0" err="1"/>
              <a:t>currently</a:t>
            </a:r>
            <a:r>
              <a:rPr lang="de-DE" sz="1400" dirty="0"/>
              <a:t> </a:t>
            </a:r>
            <a:r>
              <a:rPr lang="de-DE" sz="1400" dirty="0" err="1"/>
              <a:t>working</a:t>
            </a:r>
            <a:r>
              <a:rPr lang="de-DE" sz="1400" dirty="0"/>
              <a:t> </a:t>
            </a:r>
            <a:r>
              <a:rPr lang="de-DE" sz="1400" dirty="0" err="1"/>
              <a:t>with</a:t>
            </a:r>
            <a:r>
              <a:rPr lang="de-DE" sz="1400" dirty="0"/>
              <a:t>? </a:t>
            </a:r>
            <a:r>
              <a:rPr lang="de-DE" sz="1400" dirty="0" err="1"/>
              <a:t>Whom</a:t>
            </a:r>
            <a:r>
              <a:rPr lang="de-DE" sz="1400" dirty="0"/>
              <a:t> </a:t>
            </a:r>
            <a:r>
              <a:rPr lang="de-DE" sz="1400" dirty="0" err="1"/>
              <a:t>would</a:t>
            </a:r>
            <a:r>
              <a:rPr lang="de-DE" sz="1400" dirty="0"/>
              <a:t> </a:t>
            </a:r>
            <a:r>
              <a:rPr lang="de-DE" sz="1400" dirty="0" err="1"/>
              <a:t>you</a:t>
            </a:r>
            <a:r>
              <a:rPr lang="de-DE" sz="1400" dirty="0"/>
              <a:t> like </a:t>
            </a:r>
            <a:r>
              <a:rPr lang="de-DE" sz="1400" dirty="0" err="1"/>
              <a:t>to</a:t>
            </a:r>
            <a:r>
              <a:rPr lang="de-DE" sz="1400" dirty="0"/>
              <a:t> </a:t>
            </a:r>
            <a:r>
              <a:rPr lang="de-DE" sz="1400" dirty="0" err="1"/>
              <a:t>engage</a:t>
            </a:r>
            <a:r>
              <a:rPr lang="de-DE" sz="1400" dirty="0"/>
              <a:t> </a:t>
            </a:r>
            <a:r>
              <a:rPr lang="de-DE" sz="1400" dirty="0" err="1"/>
              <a:t>with</a:t>
            </a:r>
            <a:r>
              <a:rPr lang="de-DE" sz="1400" dirty="0"/>
              <a:t> </a:t>
            </a:r>
            <a:r>
              <a:rPr lang="de-DE" sz="1400" dirty="0" err="1"/>
              <a:t>more</a:t>
            </a:r>
            <a:r>
              <a:rPr lang="de-DE" sz="1400" dirty="0"/>
              <a:t> </a:t>
            </a:r>
            <a:r>
              <a:rPr lang="de-DE" sz="1400" dirty="0" err="1"/>
              <a:t>closely</a:t>
            </a:r>
            <a:r>
              <a:rPr lang="de-DE" sz="1400" dirty="0"/>
              <a:t>?​</a:t>
            </a:r>
            <a:endParaRPr dirty="0"/>
          </a:p>
          <a:p>
            <a:pPr>
              <a:buClrTx/>
              <a:defRPr/>
            </a:pPr>
            <a:r>
              <a:rPr lang="de-DE" sz="1400" dirty="0" err="1"/>
              <a:t>How</a:t>
            </a:r>
            <a:r>
              <a:rPr lang="de-DE" sz="1400" dirty="0"/>
              <a:t> do </a:t>
            </a:r>
            <a:r>
              <a:rPr lang="de-DE" sz="1400" dirty="0" err="1"/>
              <a:t>you</a:t>
            </a:r>
            <a:r>
              <a:rPr lang="de-DE" sz="1400" dirty="0"/>
              <a:t> </a:t>
            </a:r>
            <a:r>
              <a:rPr lang="de-DE" sz="1400" dirty="0" err="1"/>
              <a:t>perceive</a:t>
            </a:r>
            <a:r>
              <a:rPr lang="de-DE" sz="1400" dirty="0"/>
              <a:t> </a:t>
            </a:r>
            <a:r>
              <a:rPr lang="de-DE" sz="1400" dirty="0" err="1"/>
              <a:t>the</a:t>
            </a:r>
            <a:r>
              <a:rPr lang="de-DE" sz="1400" dirty="0"/>
              <a:t> </a:t>
            </a:r>
            <a:r>
              <a:rPr lang="de-DE" sz="1400" dirty="0" err="1"/>
              <a:t>current</a:t>
            </a:r>
            <a:r>
              <a:rPr lang="de-DE" sz="1400" dirty="0"/>
              <a:t> </a:t>
            </a:r>
            <a:r>
              <a:rPr lang="de-DE" sz="1400" dirty="0" err="1"/>
              <a:t>challenges</a:t>
            </a:r>
            <a:r>
              <a:rPr lang="de-DE" sz="1400" dirty="0"/>
              <a:t>?</a:t>
            </a:r>
            <a:endParaRPr dirty="0"/>
          </a:p>
          <a:p>
            <a:pPr>
              <a:buClrTx/>
              <a:defRPr/>
            </a:pPr>
            <a:r>
              <a:rPr lang="de-DE" sz="1400" dirty="0" err="1"/>
              <a:t>What</a:t>
            </a:r>
            <a:r>
              <a:rPr lang="de-DE" sz="1400" dirty="0"/>
              <a:t> </a:t>
            </a:r>
            <a:r>
              <a:rPr lang="de-DE" sz="1400" dirty="0" err="1"/>
              <a:t>influences</a:t>
            </a:r>
            <a:r>
              <a:rPr lang="de-DE" sz="1400" dirty="0"/>
              <a:t> </a:t>
            </a:r>
            <a:r>
              <a:rPr lang="de-DE" sz="1400" dirty="0" err="1"/>
              <a:t>the</a:t>
            </a:r>
            <a:r>
              <a:rPr lang="de-DE" sz="1400" dirty="0"/>
              <a:t> </a:t>
            </a:r>
            <a:r>
              <a:rPr lang="de-DE" sz="1400" dirty="0" err="1"/>
              <a:t>problem</a:t>
            </a:r>
            <a:r>
              <a:rPr lang="de-DE" sz="1400" dirty="0"/>
              <a:t>, and in </a:t>
            </a:r>
            <a:r>
              <a:rPr lang="de-DE" sz="1400" dirty="0" err="1"/>
              <a:t>what</a:t>
            </a:r>
            <a:r>
              <a:rPr lang="de-DE" sz="1400" dirty="0"/>
              <a:t> </a:t>
            </a:r>
            <a:r>
              <a:rPr lang="de-DE" sz="1400" dirty="0" err="1"/>
              <a:t>ways</a:t>
            </a:r>
            <a:r>
              <a:rPr lang="de-DE" sz="1400" dirty="0"/>
              <a:t>?</a:t>
            </a:r>
            <a:endParaRPr dirty="0"/>
          </a:p>
          <a:p>
            <a:pPr>
              <a:buClrTx/>
              <a:defRPr/>
            </a:pPr>
            <a:r>
              <a:rPr lang="de-DE" sz="1400" dirty="0" err="1"/>
              <a:t>What</a:t>
            </a:r>
            <a:r>
              <a:rPr lang="de-DE" sz="1400" dirty="0"/>
              <a:t> external </a:t>
            </a:r>
            <a:r>
              <a:rPr lang="de-DE" sz="1400" dirty="0" err="1"/>
              <a:t>factors</a:t>
            </a:r>
            <a:r>
              <a:rPr lang="de-DE" sz="1400" dirty="0"/>
              <a:t> (e.g. </a:t>
            </a:r>
            <a:r>
              <a:rPr lang="de-DE" sz="1400" dirty="0" err="1"/>
              <a:t>market</a:t>
            </a:r>
            <a:r>
              <a:rPr lang="de-DE" sz="1400" dirty="0"/>
              <a:t> </a:t>
            </a:r>
            <a:r>
              <a:rPr lang="de-DE" sz="1400" dirty="0" err="1"/>
              <a:t>changes</a:t>
            </a:r>
            <a:r>
              <a:rPr lang="de-DE" sz="1400" dirty="0"/>
              <a:t>, </a:t>
            </a:r>
            <a:r>
              <a:rPr lang="de-DE" sz="1400" dirty="0" err="1"/>
              <a:t>technological</a:t>
            </a:r>
            <a:r>
              <a:rPr lang="de-DE" sz="1400" dirty="0"/>
              <a:t> </a:t>
            </a:r>
            <a:r>
              <a:rPr lang="de-DE" sz="1400" dirty="0" err="1"/>
              <a:t>developments</a:t>
            </a:r>
            <a:r>
              <a:rPr lang="de-DE" sz="1400" dirty="0"/>
              <a:t>) </a:t>
            </a:r>
            <a:r>
              <a:rPr lang="de-DE" sz="1400" dirty="0" err="1"/>
              <a:t>are</a:t>
            </a:r>
            <a:r>
              <a:rPr lang="de-DE" sz="1400" dirty="0"/>
              <a:t> </a:t>
            </a:r>
            <a:r>
              <a:rPr lang="de-DE" sz="1400" dirty="0" err="1"/>
              <a:t>preventing</a:t>
            </a:r>
            <a:r>
              <a:rPr lang="de-DE" sz="1400" dirty="0"/>
              <a:t> a </a:t>
            </a:r>
            <a:r>
              <a:rPr lang="de-DE" sz="1400" dirty="0" err="1"/>
              <a:t>solution</a:t>
            </a:r>
            <a:r>
              <a:rPr lang="de-DE" sz="1400" dirty="0"/>
              <a:t> </a:t>
            </a:r>
            <a:r>
              <a:rPr lang="de-DE" sz="1400" dirty="0" err="1"/>
              <a:t>to</a:t>
            </a:r>
            <a:r>
              <a:rPr lang="de-DE" sz="1400" dirty="0"/>
              <a:t> </a:t>
            </a:r>
            <a:r>
              <a:rPr lang="de-DE" sz="1400" dirty="0" err="1"/>
              <a:t>the</a:t>
            </a:r>
            <a:r>
              <a:rPr lang="de-DE" sz="1400" dirty="0"/>
              <a:t> </a:t>
            </a:r>
            <a:r>
              <a:rPr lang="de-DE" sz="1400" dirty="0" err="1"/>
              <a:t>problem</a:t>
            </a:r>
            <a:r>
              <a:rPr lang="de-DE" sz="1400" dirty="0"/>
              <a:t>?</a:t>
            </a:r>
            <a:endParaRPr dirty="0"/>
          </a:p>
          <a:p>
            <a:pPr>
              <a:buClrTx/>
              <a:defRPr/>
            </a:pPr>
            <a:r>
              <a:rPr lang="de-DE" sz="1400" dirty="0" err="1"/>
              <a:t>What</a:t>
            </a:r>
            <a:r>
              <a:rPr lang="de-DE" sz="1400" dirty="0"/>
              <a:t> internal </a:t>
            </a:r>
            <a:r>
              <a:rPr lang="de-DE" sz="1400" dirty="0" err="1"/>
              <a:t>factors</a:t>
            </a:r>
            <a:r>
              <a:rPr lang="de-DE" sz="1400" dirty="0"/>
              <a:t> </a:t>
            </a:r>
            <a:r>
              <a:rPr lang="de-DE" sz="1400" dirty="0" err="1"/>
              <a:t>are</a:t>
            </a:r>
            <a:r>
              <a:rPr lang="de-DE" sz="1400" dirty="0"/>
              <a:t> </a:t>
            </a:r>
            <a:r>
              <a:rPr lang="de-DE" sz="1400" dirty="0" err="1"/>
              <a:t>preventing</a:t>
            </a:r>
            <a:r>
              <a:rPr lang="de-DE" sz="1400" dirty="0"/>
              <a:t> a </a:t>
            </a:r>
            <a:r>
              <a:rPr lang="de-DE" sz="1400" dirty="0" err="1"/>
              <a:t>solution</a:t>
            </a:r>
            <a:r>
              <a:rPr lang="de-DE" sz="1400" dirty="0"/>
              <a:t> </a:t>
            </a:r>
            <a:r>
              <a:rPr lang="de-DE" sz="1400" dirty="0" err="1"/>
              <a:t>to</a:t>
            </a:r>
            <a:r>
              <a:rPr lang="de-DE" sz="1400" dirty="0"/>
              <a:t> </a:t>
            </a:r>
            <a:r>
              <a:rPr lang="de-DE" sz="1400" dirty="0" err="1"/>
              <a:t>the</a:t>
            </a:r>
            <a:r>
              <a:rPr lang="de-DE" sz="1400" dirty="0"/>
              <a:t> </a:t>
            </a:r>
            <a:r>
              <a:rPr lang="de-DE" sz="1400" dirty="0" err="1"/>
              <a:t>problem</a:t>
            </a:r>
            <a:r>
              <a:rPr lang="de-DE" sz="1400" dirty="0"/>
              <a:t>?</a:t>
            </a:r>
            <a:endParaRPr dirty="0"/>
          </a:p>
          <a:p>
            <a:pPr>
              <a:buClrTx/>
              <a:defRPr/>
            </a:pPr>
            <a:r>
              <a:rPr lang="de-DE" sz="1400" dirty="0" err="1"/>
              <a:t>What</a:t>
            </a:r>
            <a:r>
              <a:rPr lang="de-DE" sz="1400" dirty="0"/>
              <a:t> </a:t>
            </a:r>
            <a:r>
              <a:rPr lang="de-DE" sz="1400" dirty="0" err="1"/>
              <a:t>attempts</a:t>
            </a:r>
            <a:r>
              <a:rPr lang="de-DE" sz="1400" dirty="0"/>
              <a:t> at a </a:t>
            </a:r>
            <a:r>
              <a:rPr lang="de-DE" sz="1400" dirty="0" err="1"/>
              <a:t>solution</a:t>
            </a:r>
            <a:r>
              <a:rPr lang="de-DE" sz="1400" dirty="0"/>
              <a:t> </a:t>
            </a:r>
            <a:r>
              <a:rPr lang="de-DE" sz="1400" dirty="0" err="1"/>
              <a:t>have</a:t>
            </a:r>
            <a:r>
              <a:rPr lang="de-DE" sz="1400" dirty="0"/>
              <a:t> </a:t>
            </a:r>
            <a:r>
              <a:rPr lang="de-DE" sz="1400" dirty="0" err="1"/>
              <a:t>already</a:t>
            </a:r>
            <a:r>
              <a:rPr lang="de-DE" sz="1400" dirty="0"/>
              <a:t> </a:t>
            </a:r>
            <a:r>
              <a:rPr lang="de-DE" sz="1400" dirty="0" err="1"/>
              <a:t>been</a:t>
            </a:r>
            <a:r>
              <a:rPr lang="de-DE" sz="1400" dirty="0"/>
              <a:t> </a:t>
            </a:r>
            <a:r>
              <a:rPr lang="de-DE" sz="1400" dirty="0" err="1"/>
              <a:t>made</a:t>
            </a:r>
            <a:r>
              <a:rPr lang="de-DE" sz="1400" dirty="0"/>
              <a:t>?</a:t>
            </a:r>
            <a:endParaRPr dirty="0"/>
          </a:p>
          <a:p>
            <a:pPr>
              <a:buClrTx/>
              <a:defRPr/>
            </a:pPr>
            <a:r>
              <a:rPr lang="de-DE" sz="1400" dirty="0" err="1"/>
              <a:t>How</a:t>
            </a:r>
            <a:r>
              <a:rPr lang="de-DE" sz="1400" dirty="0"/>
              <a:t> </a:t>
            </a:r>
            <a:r>
              <a:rPr lang="de-DE" sz="1400" dirty="0" err="1"/>
              <a:t>would</a:t>
            </a:r>
            <a:r>
              <a:rPr lang="de-DE" sz="1400" dirty="0"/>
              <a:t> </a:t>
            </a:r>
            <a:r>
              <a:rPr lang="de-DE" sz="1400" dirty="0" err="1"/>
              <a:t>you</a:t>
            </a:r>
            <a:r>
              <a:rPr lang="de-DE" sz="1400" dirty="0"/>
              <a:t> </a:t>
            </a:r>
            <a:r>
              <a:rPr lang="de-DE" sz="1400" dirty="0" err="1"/>
              <a:t>know</a:t>
            </a:r>
            <a:r>
              <a:rPr lang="de-DE" sz="1400" dirty="0"/>
              <a:t> </a:t>
            </a:r>
            <a:r>
              <a:rPr lang="de-DE" sz="1400" dirty="0" err="1"/>
              <a:t>that</a:t>
            </a:r>
            <a:r>
              <a:rPr lang="de-DE" sz="1400" dirty="0"/>
              <a:t> </a:t>
            </a:r>
            <a:r>
              <a:rPr lang="de-DE" sz="1400" dirty="0" err="1"/>
              <a:t>the</a:t>
            </a:r>
            <a:r>
              <a:rPr lang="de-DE" sz="1400" dirty="0"/>
              <a:t> </a:t>
            </a:r>
            <a:r>
              <a:rPr lang="de-DE" sz="1400" dirty="0" err="1"/>
              <a:t>problem</a:t>
            </a:r>
            <a:r>
              <a:rPr lang="de-DE" sz="1400" dirty="0"/>
              <a:t> </a:t>
            </a:r>
            <a:r>
              <a:rPr lang="de-DE" sz="1400" dirty="0" err="1"/>
              <a:t>had</a:t>
            </a:r>
            <a:r>
              <a:rPr lang="de-DE" sz="1400" dirty="0"/>
              <a:t> </a:t>
            </a:r>
            <a:r>
              <a:rPr lang="de-DE" sz="1400" dirty="0" err="1"/>
              <a:t>been</a:t>
            </a:r>
            <a:r>
              <a:rPr lang="de-DE" sz="1400" dirty="0"/>
              <a:t> </a:t>
            </a:r>
            <a:r>
              <a:rPr lang="de-DE" sz="1400" dirty="0" err="1"/>
              <a:t>solved</a:t>
            </a:r>
            <a:r>
              <a:rPr lang="de-DE" sz="1400" dirty="0"/>
              <a:t>?</a:t>
            </a:r>
            <a:endParaRPr dirty="0"/>
          </a:p>
          <a:p>
            <a:pPr>
              <a:buClrTx/>
              <a:defRPr/>
            </a:pPr>
            <a:r>
              <a:rPr lang="de-DE" sz="1400" dirty="0" err="1"/>
              <a:t>Where</a:t>
            </a:r>
            <a:r>
              <a:rPr lang="de-DE" sz="1400" dirty="0"/>
              <a:t> do </a:t>
            </a:r>
            <a:r>
              <a:rPr lang="de-DE" sz="1400" dirty="0" err="1"/>
              <a:t>you</a:t>
            </a:r>
            <a:r>
              <a:rPr lang="de-DE" sz="1400" dirty="0"/>
              <a:t> </a:t>
            </a:r>
            <a:r>
              <a:rPr lang="de-DE" sz="1400" dirty="0" err="1"/>
              <a:t>experience</a:t>
            </a:r>
            <a:r>
              <a:rPr lang="de-DE" sz="1400" dirty="0"/>
              <a:t> </a:t>
            </a:r>
            <a:r>
              <a:rPr lang="de-DE" sz="1400" dirty="0" err="1"/>
              <a:t>the</a:t>
            </a:r>
            <a:r>
              <a:rPr lang="de-DE" sz="1400" dirty="0"/>
              <a:t> </a:t>
            </a:r>
            <a:r>
              <a:rPr lang="de-DE" sz="1400" dirty="0" err="1"/>
              <a:t>greatest</a:t>
            </a:r>
            <a:r>
              <a:rPr lang="de-DE" sz="1400" dirty="0"/>
              <a:t> </a:t>
            </a:r>
            <a:r>
              <a:rPr lang="de-DE" sz="1400" dirty="0" err="1"/>
              <a:t>uncertainties</a:t>
            </a:r>
            <a:r>
              <a:rPr lang="de-DE" sz="1400" dirty="0"/>
              <a:t> </a:t>
            </a:r>
            <a:r>
              <a:rPr lang="de-DE" sz="1400" dirty="0" err="1"/>
              <a:t>or</a:t>
            </a:r>
            <a:r>
              <a:rPr lang="de-DE" sz="1400" dirty="0"/>
              <a:t> </a:t>
            </a:r>
            <a:r>
              <a:rPr lang="de-DE" sz="1400" dirty="0" err="1"/>
              <a:t>the</a:t>
            </a:r>
            <a:r>
              <a:rPr lang="de-DE" sz="1400" dirty="0"/>
              <a:t> </a:t>
            </a:r>
            <a:r>
              <a:rPr lang="de-DE" sz="1400" dirty="0" err="1"/>
              <a:t>most</a:t>
            </a:r>
            <a:r>
              <a:rPr lang="de-DE" sz="1400" dirty="0"/>
              <a:t> </a:t>
            </a:r>
            <a:r>
              <a:rPr lang="de-DE" sz="1400" dirty="0" err="1"/>
              <a:t>difficult-to-predict</a:t>
            </a:r>
            <a:r>
              <a:rPr lang="de-DE" sz="1400" dirty="0"/>
              <a:t> </a:t>
            </a:r>
            <a:r>
              <a:rPr lang="de-DE" sz="1400" dirty="0" err="1"/>
              <a:t>factors</a:t>
            </a:r>
            <a:r>
              <a:rPr lang="de-DE" sz="1400" dirty="0"/>
              <a:t>?​</a:t>
            </a:r>
            <a:endParaRPr dirty="0"/>
          </a:p>
          <a:p>
            <a:pPr>
              <a:buClrTx/>
              <a:defRPr/>
            </a:pPr>
            <a:endParaRPr lang="de-DE" dirty="0"/>
          </a:p>
        </p:txBody>
      </p:sp>
      <p:sp>
        <p:nvSpPr>
          <p:cNvPr id="36768294" name="Titel 2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048039"/>
          </a:xfrm>
        </p:spPr>
        <p:txBody>
          <a:bodyPr/>
          <a:lstStyle/>
          <a:p>
            <a:pPr>
              <a:defRPr/>
            </a:pPr>
            <a:r>
              <a:rPr lang="de-DE"/>
              <a:t>Stakeholder Café </a:t>
            </a:r>
            <a:r>
              <a:rPr lang="de-DE">
                <a:latin typeface="Nunito Light"/>
              </a:rPr>
              <a:t>(30–45 mins)</a:t>
            </a:r>
            <a:endParaRPr/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/>
    </mc:Choice>
    <mc:Fallback xmlns="" xmlns:m="http://schemas.openxmlformats.org/officeDocument/2006/math" xmlns:w="http://schemas.openxmlformats.org/wordprocessingml/2006/main">
      <p:transition advClick="1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441903504" name="Titel 2"/>
          <p:cNvSpPr>
            <a:spLocks noGrp="1"/>
          </p:cNvSpPr>
          <p:nvPr>
            <p:ph type="title"/>
          </p:nvPr>
        </p:nvSpPr>
        <p:spPr bwMode="auto"/>
        <p:txBody>
          <a:bodyPr>
            <a:normAutofit/>
          </a:bodyPr>
          <a:lstStyle/>
          <a:p>
            <a:pPr>
              <a:defRPr/>
            </a:pPr>
            <a:r>
              <a:rPr lang="de-DE" dirty="0" err="1"/>
              <a:t>Thinking</a:t>
            </a:r>
            <a:r>
              <a:rPr lang="de-DE" dirty="0"/>
              <a:t> </a:t>
            </a:r>
            <a:r>
              <a:rPr lang="de-DE" dirty="0" err="1"/>
              <a:t>within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Realm</a:t>
            </a:r>
            <a:r>
              <a:rPr lang="de-DE" dirty="0"/>
              <a:t> </a:t>
            </a:r>
            <a:r>
              <a:rPr lang="de-DE" dirty="0" err="1"/>
              <a:t>of</a:t>
            </a:r>
            <a:r>
              <a:rPr lang="de-DE" dirty="0"/>
              <a:t> </a:t>
            </a:r>
            <a:r>
              <a:rPr lang="de-DE" dirty="0" err="1"/>
              <a:t>Possibilities</a:t>
            </a:r>
            <a:r>
              <a:rPr lang="de-DE" dirty="0"/>
              <a:t> </a:t>
            </a:r>
            <a:br>
              <a:rPr lang="de-DE" dirty="0"/>
            </a:br>
            <a:r>
              <a:rPr lang="de-DE" dirty="0" err="1"/>
              <a:t>of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Quadruple</a:t>
            </a:r>
            <a:r>
              <a:rPr lang="de-DE" dirty="0"/>
              <a:t> Helix?</a:t>
            </a:r>
            <a:endParaRPr dirty="0"/>
          </a:p>
        </p:txBody>
      </p:sp>
      <p:sp>
        <p:nvSpPr>
          <p:cNvPr id="615794977" name="Foliennummernplatzhalter 16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 marL="0" marR="0" lvl="0" indent="0" algn="r" defTabSz="9144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defRPr/>
            </a:pPr>
            <a:fld id="{F145060A-2239-4736-BEED-7C05F6B3C6E1}" type="slidenum">
              <a:rPr lang="de-DE" sz="1000" b="0" i="0" u="none" strike="noStrike" cap="none" spc="0">
                <a:ln>
                  <a:noFill/>
                </a:ln>
                <a:solidFill>
                  <a:srgbClr val="000000">
                    <a:tint val="82000"/>
                  </a:srgbClr>
                </a:solidFill>
                <a:latin typeface="Nunito Light"/>
                <a:cs typeface="Arial"/>
              </a:rPr>
              <a:t>11</a:t>
            </a:fld>
            <a:endParaRPr lang="de-DE" sz="1000" b="0" i="0" u="none" strike="noStrike" cap="none" spc="0">
              <a:ln>
                <a:noFill/>
              </a:ln>
              <a:solidFill>
                <a:srgbClr val="000000">
                  <a:tint val="82000"/>
                </a:srgbClr>
              </a:solidFill>
              <a:latin typeface="Nunito Light"/>
              <a:cs typeface="Arial"/>
            </a:endParaRPr>
          </a:p>
        </p:txBody>
      </p:sp>
      <p:pic>
        <p:nvPicPr>
          <p:cNvPr id="524991903" name="Grafik 3" descr="Ein Bild, das Grafiken, Kreis, Screenshot, Schrift enthält.&#10;&#10;KI-generierte Inhalte können fehlerhaft sein."/>
          <p:cNvPicPr>
            <a:picLocks noChangeAspect="1"/>
          </p:cNvPicPr>
          <p:nvPr/>
        </p:nvPicPr>
        <p:blipFill rotWithShape="1">
          <a:blip r:embed="rId3"/>
          <a:stretch/>
        </p:blipFill>
        <p:spPr bwMode="auto">
          <a:xfrm>
            <a:off x="10092169" y="365125"/>
            <a:ext cx="1595004" cy="1595004"/>
          </a:xfrm>
          <a:prstGeom prst="rect">
            <a:avLst/>
          </a:prstGeom>
        </p:spPr>
      </p:pic>
      <p:sp>
        <p:nvSpPr>
          <p:cNvPr id="1833414026" name="Rechteck: abgerundete Ecken 1"/>
          <p:cNvSpPr/>
          <p:nvPr/>
        </p:nvSpPr>
        <p:spPr bwMode="auto">
          <a:xfrm>
            <a:off x="8025204" y="2433105"/>
            <a:ext cx="2401495" cy="2356338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3">
                  <a:lumMod val="20000"/>
                  <a:lumOff val="80000"/>
                  <a:alpha val="57000"/>
                </a:schemeClr>
              </a:gs>
              <a:gs pos="65000">
                <a:schemeClr val="accent4">
                  <a:lumMod val="20000"/>
                  <a:lumOff val="80000"/>
                </a:schemeClr>
              </a:gs>
              <a:gs pos="100000">
                <a:schemeClr val="accent4">
                  <a:lumMod val="40000"/>
                  <a:lumOff val="60000"/>
                </a:schemeClr>
              </a:gs>
            </a:gsLst>
            <a:lin ang="18900000" scaled="1"/>
          </a:gradFill>
          <a:ln w="254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marL="0" marR="0" lvl="0" indent="0" algn="ctr" defTabSz="9144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defRPr/>
            </a:pPr>
            <a:r>
              <a:rPr lang="en-US" sz="1600" b="0" i="1" u="none" strike="noStrike" cap="none" spc="0" dirty="0">
                <a:ln>
                  <a:noFill/>
                </a:ln>
                <a:solidFill>
                  <a:srgbClr val="3B3B3B"/>
                </a:solidFill>
                <a:latin typeface="Nunito SemiBold"/>
                <a:ea typeface="Arial"/>
                <a:cs typeface="Arial"/>
              </a:rPr>
              <a:t>There may be something significant here as well! </a:t>
            </a:r>
            <a:endParaRPr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AB663D4-B598-78D9-C654-BA6FB3FA982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4712" y="1710788"/>
            <a:ext cx="5715000" cy="404812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/>
    </mc:Choice>
    <mc:Fallback xmlns="" xmlns:m="http://schemas.openxmlformats.org/officeDocument/2006/math" xmlns:w="http://schemas.openxmlformats.org/wordprocessingml/2006/main">
      <p:transition advClick="1"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73587223" name="Foliennummernplatzhalter 1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 marL="0" marR="0" lvl="0" indent="0" algn="r" defTabSz="9144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defRPr/>
            </a:pPr>
            <a:fld id="{F145060A-2239-4736-BEED-7C05F6B3C6E1}" type="slidenum">
              <a:rPr lang="de-DE" sz="1000" b="0" i="0" u="none" strike="noStrike" cap="none" spc="0">
                <a:ln>
                  <a:noFill/>
                </a:ln>
                <a:solidFill>
                  <a:srgbClr val="000000">
                    <a:tint val="82000"/>
                  </a:srgbClr>
                </a:solidFill>
                <a:latin typeface="Nunito Light"/>
                <a:cs typeface="Arial"/>
              </a:rPr>
              <a:t>12</a:t>
            </a:fld>
            <a:endParaRPr lang="de-DE" sz="1000" b="0" i="0" u="none" strike="noStrike" cap="none" spc="0">
              <a:ln>
                <a:noFill/>
              </a:ln>
              <a:solidFill>
                <a:srgbClr val="000000">
                  <a:tint val="82000"/>
                </a:srgbClr>
              </a:solidFill>
              <a:latin typeface="Nunito Light"/>
              <a:cs typeface="Arial"/>
            </a:endParaRPr>
          </a:p>
        </p:txBody>
      </p:sp>
      <p:sp>
        <p:nvSpPr>
          <p:cNvPr id="904285935" name="Titel 2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de-DE" dirty="0" err="1"/>
              <a:t>Presentation</a:t>
            </a:r>
            <a:r>
              <a:rPr lang="de-DE" dirty="0"/>
              <a:t> </a:t>
            </a:r>
            <a:r>
              <a:rPr lang="de-DE" dirty="0" err="1"/>
              <a:t>of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Groups’ </a:t>
            </a:r>
            <a:r>
              <a:rPr lang="de-DE" dirty="0" err="1"/>
              <a:t>Results</a:t>
            </a:r>
            <a:r>
              <a:rPr lang="de-DE" dirty="0"/>
              <a:t> </a:t>
            </a:r>
            <a:endParaRPr dirty="0"/>
          </a:p>
        </p:txBody>
      </p:sp>
      <p:pic>
        <p:nvPicPr>
          <p:cNvPr id="451100586" name="Inhaltsplatzhalter 6"/>
          <p:cNvPicPr>
            <a:picLocks noGrp="1" noChangeAspect="1"/>
          </p:cNvPicPr>
          <p:nvPr>
            <p:ph idx="13"/>
          </p:nvPr>
        </p:nvPicPr>
        <p:blipFill rotWithShape="1">
          <a:blip r:embed="rId3">
            <a:alphaModFix amt="85000"/>
          </a:blip>
          <a:stretch/>
        </p:blipFill>
        <p:spPr bwMode="auto">
          <a:xfrm>
            <a:off x="7400131" y="1795463"/>
            <a:ext cx="3959225" cy="3959225"/>
          </a:xfrm>
        </p:spPr>
      </p:pic>
      <p:sp>
        <p:nvSpPr>
          <p:cNvPr id="1347221606" name="Inhaltsplatzhalter 4"/>
          <p:cNvSpPr>
            <a:spLocks noGrp="1"/>
          </p:cNvSpPr>
          <p:nvPr>
            <p:ph idx="15"/>
          </p:nvPr>
        </p:nvSpPr>
        <p:spPr bwMode="auto">
          <a:xfrm>
            <a:off x="839508" y="1625601"/>
            <a:ext cx="5503540" cy="4298949"/>
          </a:xfrm>
        </p:spPr>
        <p:txBody>
          <a:bodyPr/>
          <a:lstStyle/>
          <a:p>
            <a:pPr>
              <a:defRPr/>
            </a:pPr>
            <a:r>
              <a:rPr lang="de-DE" dirty="0" err="1"/>
              <a:t>Please</a:t>
            </a:r>
            <a:r>
              <a:rPr lang="de-DE" dirty="0"/>
              <a:t> </a:t>
            </a:r>
            <a:r>
              <a:rPr lang="de-DE" dirty="0" err="1"/>
              <a:t>present</a:t>
            </a:r>
            <a:r>
              <a:rPr lang="de-DE" dirty="0"/>
              <a:t> </a:t>
            </a:r>
            <a:r>
              <a:rPr lang="de-DE" dirty="0" err="1"/>
              <a:t>your</a:t>
            </a:r>
            <a:r>
              <a:rPr lang="de-DE" dirty="0"/>
              <a:t> </a:t>
            </a:r>
            <a:r>
              <a:rPr lang="de-DE" dirty="0" err="1"/>
              <a:t>group’s</a:t>
            </a:r>
            <a:r>
              <a:rPr lang="de-DE" dirty="0"/>
              <a:t> </a:t>
            </a:r>
            <a:r>
              <a:rPr lang="de-DE" dirty="0" err="1"/>
              <a:t>results</a:t>
            </a:r>
            <a:r>
              <a:rPr lang="de-DE" dirty="0"/>
              <a:t>!</a:t>
            </a:r>
            <a:endParaRPr dirty="0"/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/>
    </mc:Choice>
    <mc:Fallback xmlns="" xmlns:m="http://schemas.openxmlformats.org/officeDocument/2006/math" xmlns:w="http://schemas.openxmlformats.org/wordprocessingml/2006/main">
      <p:transition advClick="1"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551812479" name="Textplatzhalter 1"/>
          <p:cNvSpPr>
            <a:spLocks noGrp="1"/>
          </p:cNvSpPr>
          <p:nvPr>
            <p:ph type="body" sz="quarter" idx="13"/>
          </p:nvPr>
        </p:nvSpPr>
        <p:spPr bwMode="auto"/>
        <p:txBody>
          <a:bodyPr/>
          <a:lstStyle/>
          <a:p>
            <a:pPr>
              <a:defRPr/>
            </a:pPr>
            <a:r>
              <a:rPr lang="de-DE" dirty="0"/>
              <a:t>Lunch Break</a:t>
            </a:r>
            <a:endParaRPr dirty="0"/>
          </a:p>
        </p:txBody>
      </p:sp>
      <p:sp>
        <p:nvSpPr>
          <p:cNvPr id="253885524" name="Foliennummernplatzhalter 7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 marL="0" marR="0" lvl="0" indent="0" algn="r" defTabSz="9144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defRPr/>
            </a:pPr>
            <a:fld id="{F145060A-2239-4736-BEED-7C05F6B3C6E1}" type="slidenum">
              <a:rPr lang="de-DE" sz="1000" b="0" i="0" u="none" strike="noStrike" cap="none" spc="0">
                <a:ln>
                  <a:noFill/>
                </a:ln>
                <a:solidFill>
                  <a:srgbClr val="000000">
                    <a:tint val="82000"/>
                  </a:srgbClr>
                </a:solidFill>
                <a:latin typeface="Nunito Light"/>
                <a:cs typeface="Arial"/>
              </a:rPr>
              <a:t>13</a:t>
            </a:fld>
            <a:endParaRPr lang="de-DE" sz="1000" b="0" i="0" u="none" strike="noStrike" cap="none" spc="0">
              <a:ln>
                <a:noFill/>
              </a:ln>
              <a:solidFill>
                <a:srgbClr val="000000">
                  <a:tint val="82000"/>
                </a:srgbClr>
              </a:solidFill>
              <a:latin typeface="Nunito Light"/>
              <a:cs typeface="Arial"/>
            </a:endParaRPr>
          </a:p>
        </p:txBody>
      </p:sp>
      <p:pic>
        <p:nvPicPr>
          <p:cNvPr id="869088524" name="Grafik 3" descr="Ein Bild, das Grafiken, Kreis enthält.&#10;&#10;KI-generierte Inhalte können fehlerhaft sein."/>
          <p:cNvPicPr>
            <a:picLocks noChangeAspect="1"/>
          </p:cNvPicPr>
          <p:nvPr/>
        </p:nvPicPr>
        <p:blipFill rotWithShape="1">
          <a:blip r:embed="rId3"/>
          <a:stretch/>
        </p:blipFill>
        <p:spPr bwMode="auto">
          <a:xfrm>
            <a:off x="1587388" y="2012156"/>
            <a:ext cx="2833687" cy="283368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/>
    </mc:Choice>
    <mc:Fallback xmlns="" xmlns:m="http://schemas.openxmlformats.org/officeDocument/2006/math" xmlns:w="http://schemas.openxmlformats.org/wordprocessingml/2006/main">
      <p:transition advClick="1"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474540402" name="Titel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de-DE" dirty="0"/>
              <a:t>Welcome Back!</a:t>
            </a:r>
            <a:endParaRPr dirty="0"/>
          </a:p>
        </p:txBody>
      </p:sp>
      <p:sp>
        <p:nvSpPr>
          <p:cNvPr id="1044474438" name="Inhaltsplatzhalter 2"/>
          <p:cNvSpPr>
            <a:spLocks noGrp="1"/>
          </p:cNvSpPr>
          <p:nvPr>
            <p:ph idx="1"/>
          </p:nvPr>
        </p:nvSpPr>
        <p:spPr bwMode="auto">
          <a:xfrm>
            <a:off x="838200" y="2108200"/>
            <a:ext cx="5753100" cy="3816349"/>
          </a:xfrm>
        </p:spPr>
        <p:txBody>
          <a:bodyPr>
            <a:normAutofit/>
          </a:bodyPr>
          <a:lstStyle/>
          <a:p>
            <a:pPr marL="0" indent="0">
              <a:buNone/>
              <a:defRPr/>
            </a:pPr>
            <a:r>
              <a:rPr lang="de-DE" sz="1800" dirty="0" err="1">
                <a:solidFill>
                  <a:schemeClr val="accent1"/>
                </a:solidFill>
                <a:latin typeface="Nunito SemiBold"/>
              </a:rPr>
              <a:t>What</a:t>
            </a:r>
            <a:r>
              <a:rPr lang="de-DE" sz="1800" dirty="0">
                <a:solidFill>
                  <a:schemeClr val="accent1"/>
                </a:solidFill>
                <a:latin typeface="Nunito SemiBold"/>
              </a:rPr>
              <a:t> </a:t>
            </a:r>
            <a:r>
              <a:rPr lang="de-DE" sz="1800" dirty="0" err="1">
                <a:solidFill>
                  <a:schemeClr val="accent1"/>
                </a:solidFill>
                <a:latin typeface="Nunito SemiBold"/>
              </a:rPr>
              <a:t>happens</a:t>
            </a:r>
            <a:r>
              <a:rPr lang="de-DE" sz="1800" dirty="0">
                <a:solidFill>
                  <a:schemeClr val="accent1"/>
                </a:solidFill>
                <a:latin typeface="Nunito SemiBold"/>
              </a:rPr>
              <a:t> </a:t>
            </a:r>
            <a:r>
              <a:rPr lang="de-DE" sz="1800" dirty="0" err="1">
                <a:solidFill>
                  <a:schemeClr val="accent1"/>
                </a:solidFill>
                <a:latin typeface="Nunito SemiBold"/>
              </a:rPr>
              <a:t>next</a:t>
            </a:r>
            <a:r>
              <a:rPr lang="de-DE" sz="1800" dirty="0">
                <a:solidFill>
                  <a:schemeClr val="accent1"/>
                </a:solidFill>
                <a:latin typeface="Nunito SemiBold"/>
              </a:rPr>
              <a:t>? </a:t>
            </a:r>
            <a:r>
              <a:rPr lang="de-DE" sz="1800" dirty="0" err="1">
                <a:solidFill>
                  <a:schemeClr val="accent1"/>
                </a:solidFill>
                <a:latin typeface="Nunito SemiBold"/>
              </a:rPr>
              <a:t>From</a:t>
            </a:r>
            <a:r>
              <a:rPr lang="de-DE" sz="1800" dirty="0">
                <a:solidFill>
                  <a:schemeClr val="accent1"/>
                </a:solidFill>
                <a:latin typeface="Nunito SemiBold"/>
              </a:rPr>
              <a:t> </a:t>
            </a:r>
            <a:r>
              <a:rPr lang="de-DE" sz="1800" dirty="0" err="1">
                <a:solidFill>
                  <a:schemeClr val="accent1"/>
                </a:solidFill>
                <a:latin typeface="Nunito SemiBold"/>
              </a:rPr>
              <a:t>problem</a:t>
            </a:r>
            <a:r>
              <a:rPr lang="de-DE" sz="1800" dirty="0">
                <a:solidFill>
                  <a:schemeClr val="accent1"/>
                </a:solidFill>
                <a:latin typeface="Nunito SemiBold"/>
              </a:rPr>
              <a:t> </a:t>
            </a:r>
            <a:r>
              <a:rPr lang="de-DE" sz="1800" dirty="0" err="1">
                <a:solidFill>
                  <a:schemeClr val="accent1"/>
                </a:solidFill>
                <a:latin typeface="Nunito SemiBold"/>
              </a:rPr>
              <a:t>to</a:t>
            </a:r>
            <a:r>
              <a:rPr lang="de-DE" sz="1800" dirty="0">
                <a:solidFill>
                  <a:schemeClr val="accent1"/>
                </a:solidFill>
                <a:latin typeface="Nunito SemiBold"/>
              </a:rPr>
              <a:t> </a:t>
            </a:r>
            <a:r>
              <a:rPr lang="de-DE" sz="1800" dirty="0" err="1">
                <a:solidFill>
                  <a:schemeClr val="accent1"/>
                </a:solidFill>
                <a:latin typeface="Nunito SemiBold"/>
              </a:rPr>
              <a:t>goal</a:t>
            </a:r>
            <a:r>
              <a:rPr lang="de-DE" sz="1800" dirty="0">
                <a:solidFill>
                  <a:schemeClr val="accent1"/>
                </a:solidFill>
                <a:latin typeface="Nunito SemiBold"/>
              </a:rPr>
              <a:t>.​</a:t>
            </a:r>
            <a:endParaRPr dirty="0"/>
          </a:p>
          <a:p>
            <a:pPr marL="0" indent="0">
              <a:buNone/>
              <a:defRPr/>
            </a:pPr>
            <a:endParaRPr lang="de-DE" sz="900" dirty="0"/>
          </a:p>
          <a:p>
            <a:pPr>
              <a:defRPr/>
            </a:pPr>
            <a:r>
              <a:rPr lang="de-DE" dirty="0" err="1"/>
              <a:t>Jointly</a:t>
            </a:r>
            <a:r>
              <a:rPr lang="de-DE" dirty="0"/>
              <a:t> </a:t>
            </a:r>
            <a:r>
              <a:rPr lang="de-DE" dirty="0" err="1"/>
              <a:t>translating</a:t>
            </a:r>
            <a:r>
              <a:rPr lang="de-DE" dirty="0"/>
              <a:t> </a:t>
            </a:r>
            <a:r>
              <a:rPr lang="de-DE" dirty="0" err="1"/>
              <a:t>problems</a:t>
            </a:r>
            <a:r>
              <a:rPr lang="de-DE" dirty="0"/>
              <a:t> </a:t>
            </a:r>
            <a:r>
              <a:rPr lang="de-DE" dirty="0" err="1"/>
              <a:t>into</a:t>
            </a:r>
            <a:r>
              <a:rPr lang="de-DE" dirty="0"/>
              <a:t> initial </a:t>
            </a:r>
            <a:r>
              <a:rPr lang="de-DE" dirty="0" err="1"/>
              <a:t>measurable</a:t>
            </a:r>
            <a:r>
              <a:rPr lang="de-DE" dirty="0"/>
              <a:t> </a:t>
            </a:r>
            <a:r>
              <a:rPr lang="de-DE" dirty="0" err="1"/>
              <a:t>goals</a:t>
            </a:r>
            <a:r>
              <a:rPr lang="de-DE" dirty="0"/>
              <a:t>: </a:t>
            </a:r>
            <a:r>
              <a:rPr lang="de-DE" dirty="0" err="1"/>
              <a:t>What</a:t>
            </a:r>
            <a:r>
              <a:rPr lang="de-DE" dirty="0"/>
              <a:t> </a:t>
            </a:r>
            <a:r>
              <a:rPr lang="de-DE" dirty="0" err="1"/>
              <a:t>is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minimum</a:t>
            </a:r>
            <a:r>
              <a:rPr lang="de-DE" dirty="0"/>
              <a:t> </a:t>
            </a:r>
            <a:r>
              <a:rPr lang="de-DE" dirty="0" err="1"/>
              <a:t>impact</a:t>
            </a:r>
            <a:r>
              <a:rPr lang="de-DE" dirty="0"/>
              <a:t> </a:t>
            </a:r>
            <a:r>
              <a:rPr lang="de-DE" dirty="0" err="1"/>
              <a:t>that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outcome</a:t>
            </a:r>
            <a:r>
              <a:rPr lang="de-DE" dirty="0"/>
              <a:t> </a:t>
            </a:r>
            <a:r>
              <a:rPr lang="de-DE" dirty="0" err="1"/>
              <a:t>must</a:t>
            </a:r>
            <a:r>
              <a:rPr lang="de-DE" dirty="0"/>
              <a:t> </a:t>
            </a:r>
            <a:r>
              <a:rPr lang="de-DE" dirty="0" err="1"/>
              <a:t>have</a:t>
            </a:r>
            <a:r>
              <a:rPr lang="de-DE" dirty="0"/>
              <a:t> in </a:t>
            </a:r>
            <a:r>
              <a:rPr lang="de-DE" dirty="0" err="1"/>
              <a:t>relation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problem</a:t>
            </a:r>
            <a:r>
              <a:rPr lang="de-DE" dirty="0"/>
              <a:t>? ​</a:t>
            </a:r>
            <a:endParaRPr dirty="0"/>
          </a:p>
          <a:p>
            <a:pPr>
              <a:defRPr/>
            </a:pPr>
            <a:endParaRPr lang="de-DE" dirty="0"/>
          </a:p>
          <a:p>
            <a:pPr>
              <a:defRPr/>
            </a:pPr>
            <a:r>
              <a:rPr lang="de-DE" dirty="0" err="1"/>
              <a:t>To</a:t>
            </a:r>
            <a:r>
              <a:rPr lang="de-DE" dirty="0"/>
              <a:t> do </a:t>
            </a:r>
            <a:r>
              <a:rPr lang="de-DE" dirty="0" err="1"/>
              <a:t>this</a:t>
            </a:r>
            <a:r>
              <a:rPr lang="de-DE" dirty="0"/>
              <a:t>, </a:t>
            </a:r>
            <a:r>
              <a:rPr lang="de-DE" dirty="0" err="1"/>
              <a:t>we</a:t>
            </a:r>
            <a:r>
              <a:rPr lang="de-DE" dirty="0"/>
              <a:t> </a:t>
            </a:r>
            <a:r>
              <a:rPr lang="de-DE" dirty="0" err="1"/>
              <a:t>use</a:t>
            </a:r>
            <a:r>
              <a:rPr lang="de-DE" dirty="0"/>
              <a:t> </a:t>
            </a:r>
            <a:r>
              <a:rPr lang="de-DE" dirty="0" err="1"/>
              <a:t>frameworks</a:t>
            </a:r>
            <a:r>
              <a:rPr lang="de-DE" dirty="0"/>
              <a:t> such </a:t>
            </a:r>
            <a:r>
              <a:rPr lang="de-DE" dirty="0" err="1"/>
              <a:t>as</a:t>
            </a:r>
            <a:r>
              <a:rPr lang="de-DE" dirty="0"/>
              <a:t> ‘</a:t>
            </a:r>
            <a:r>
              <a:rPr lang="de-DE" dirty="0" err="1"/>
              <a:t>How</a:t>
            </a:r>
            <a:r>
              <a:rPr lang="de-DE" dirty="0"/>
              <a:t> </a:t>
            </a:r>
            <a:r>
              <a:rPr lang="de-DE" dirty="0" err="1"/>
              <a:t>Might</a:t>
            </a:r>
            <a:r>
              <a:rPr lang="de-DE" dirty="0"/>
              <a:t> </a:t>
            </a:r>
            <a:r>
              <a:rPr lang="de-DE" dirty="0" err="1"/>
              <a:t>We</a:t>
            </a:r>
            <a:r>
              <a:rPr lang="de-DE" dirty="0"/>
              <a:t>’ (HMW) </a:t>
            </a:r>
            <a:r>
              <a:rPr lang="de-DE" dirty="0" err="1"/>
              <a:t>questions</a:t>
            </a:r>
            <a:r>
              <a:rPr lang="de-DE" dirty="0"/>
              <a:t> and SMART </a:t>
            </a:r>
            <a:r>
              <a:rPr lang="de-DE" dirty="0" err="1"/>
              <a:t>objectives</a:t>
            </a:r>
            <a:r>
              <a:rPr lang="de-DE" dirty="0"/>
              <a:t> </a:t>
            </a:r>
            <a:r>
              <a:rPr lang="de-DE" dirty="0" err="1"/>
              <a:t>as</a:t>
            </a:r>
            <a:r>
              <a:rPr lang="de-DE" dirty="0"/>
              <a:t> a </a:t>
            </a:r>
            <a:r>
              <a:rPr lang="de-DE" dirty="0" err="1"/>
              <a:t>starting</a:t>
            </a:r>
            <a:r>
              <a:rPr lang="de-DE" dirty="0"/>
              <a:t> </a:t>
            </a:r>
            <a:r>
              <a:rPr lang="de-DE" dirty="0" err="1"/>
              <a:t>point</a:t>
            </a:r>
            <a:r>
              <a:rPr lang="de-DE" dirty="0"/>
              <a:t> </a:t>
            </a:r>
            <a:r>
              <a:rPr lang="de-DE" dirty="0" err="1"/>
              <a:t>for</a:t>
            </a:r>
            <a:r>
              <a:rPr lang="de-DE" dirty="0"/>
              <a:t> </a:t>
            </a:r>
            <a:r>
              <a:rPr lang="de-DE" dirty="0" err="1"/>
              <a:t>brainstorming</a:t>
            </a:r>
            <a:r>
              <a:rPr lang="de-DE" dirty="0"/>
              <a:t> and </a:t>
            </a:r>
            <a:r>
              <a:rPr lang="de-DE" dirty="0" err="1"/>
              <a:t>finding</a:t>
            </a:r>
            <a:r>
              <a:rPr lang="de-DE" dirty="0"/>
              <a:t> </a:t>
            </a:r>
            <a:r>
              <a:rPr lang="de-DE" dirty="0" err="1"/>
              <a:t>solutions</a:t>
            </a:r>
            <a:r>
              <a:rPr lang="de-DE" dirty="0"/>
              <a:t> </a:t>
            </a:r>
            <a:endParaRPr dirty="0"/>
          </a:p>
        </p:txBody>
      </p:sp>
      <p:sp>
        <p:nvSpPr>
          <p:cNvPr id="69249044" name="Foliennummernplatzhalter 3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 marL="0" marR="0" lvl="0" indent="0" algn="r" defTabSz="9144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defRPr/>
            </a:pPr>
            <a:fld id="{F145060A-2239-4736-BEED-7C05F6B3C6E1}" type="slidenum">
              <a:rPr lang="de-DE" sz="1000" b="0" i="0" u="none" strike="noStrike" cap="none" spc="0">
                <a:ln>
                  <a:noFill/>
                </a:ln>
                <a:solidFill>
                  <a:srgbClr val="000000">
                    <a:tint val="82000"/>
                  </a:srgbClr>
                </a:solidFill>
                <a:latin typeface="Nunito Light"/>
                <a:cs typeface="Arial"/>
              </a:rPr>
              <a:t>14</a:t>
            </a:fld>
            <a:endParaRPr lang="de-DE" sz="1000" b="0" i="0" u="none" strike="noStrike" cap="none" spc="0">
              <a:ln>
                <a:noFill/>
              </a:ln>
              <a:solidFill>
                <a:srgbClr val="000000">
                  <a:tint val="82000"/>
                </a:srgbClr>
              </a:solidFill>
              <a:latin typeface="Nunito Light"/>
              <a:cs typeface="Arial"/>
            </a:endParaRPr>
          </a:p>
        </p:txBody>
      </p:sp>
      <p:sp>
        <p:nvSpPr>
          <p:cNvPr id="1985734226" name="Ellipse 4"/>
          <p:cNvSpPr/>
          <p:nvPr/>
        </p:nvSpPr>
        <p:spPr bwMode="auto">
          <a:xfrm rot="18000000">
            <a:off x="8189982" y="1306634"/>
            <a:ext cx="4422842" cy="4422842"/>
          </a:xfrm>
          <a:prstGeom prst="ellipse">
            <a:avLst/>
          </a:prstGeom>
          <a:gradFill>
            <a:gsLst>
              <a:gs pos="0">
                <a:schemeClr val="accent5">
                  <a:satMod val="103000"/>
                  <a:lumMod val="102000"/>
                  <a:tint val="94000"/>
                </a:schemeClr>
              </a:gs>
              <a:gs pos="50000">
                <a:schemeClr val="accent2">
                  <a:lumMod val="20000"/>
                  <a:lumOff val="80000"/>
                </a:schemeClr>
              </a:gs>
              <a:gs pos="100000">
                <a:schemeClr val="accent5">
                  <a:lumMod val="99000"/>
                  <a:satMod val="120000"/>
                  <a:shade val="78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defRPr/>
            </a:pPr>
            <a:endParaRPr lang="de-DE" sz="1400" b="0" i="0" u="none" strike="noStrike" cap="none" spc="0">
              <a:ln>
                <a:noFill/>
              </a:ln>
              <a:solidFill>
                <a:srgbClr val="FFFFFF"/>
              </a:solidFill>
              <a:latin typeface="Nunito Light"/>
              <a:ea typeface="Arial"/>
              <a:cs typeface="Arial"/>
            </a:endParaRPr>
          </a:p>
        </p:txBody>
      </p:sp>
      <p:pic>
        <p:nvPicPr>
          <p:cNvPr id="55145340" name="Inhaltsplatzhalter 10"/>
          <p:cNvPicPr>
            <a:picLocks noChangeAspect="1"/>
          </p:cNvPicPr>
          <p:nvPr/>
        </p:nvPicPr>
        <p:blipFill rotWithShape="1">
          <a:blip r:embed="rId3"/>
          <a:stretch/>
        </p:blipFill>
        <p:spPr bwMode="auto">
          <a:xfrm>
            <a:off x="7997825" y="1807368"/>
            <a:ext cx="3243263" cy="3243263"/>
          </a:xfrm>
          <a:prstGeom prst="ellipse">
            <a:avLst/>
          </a:prstGeom>
        </p:spPr>
      </p:pic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/>
    </mc:Choice>
    <mc:Fallback xmlns="" xmlns:m="http://schemas.openxmlformats.org/officeDocument/2006/math" xmlns:w="http://schemas.openxmlformats.org/wordprocessingml/2006/main">
      <p:transition advClick="1"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549716342" name="Titel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de-DE" dirty="0"/>
              <a:t>‘</a:t>
            </a:r>
            <a:r>
              <a:rPr lang="de-DE" dirty="0" err="1"/>
              <a:t>How</a:t>
            </a:r>
            <a:r>
              <a:rPr lang="de-DE" dirty="0"/>
              <a:t> </a:t>
            </a:r>
            <a:r>
              <a:rPr lang="de-DE" dirty="0" err="1"/>
              <a:t>Might</a:t>
            </a:r>
            <a:r>
              <a:rPr lang="de-DE" dirty="0"/>
              <a:t> </a:t>
            </a:r>
            <a:r>
              <a:rPr lang="de-DE" dirty="0" err="1"/>
              <a:t>We</a:t>
            </a:r>
            <a:r>
              <a:rPr lang="de-DE" dirty="0"/>
              <a:t>‘ Questions</a:t>
            </a:r>
            <a:endParaRPr dirty="0"/>
          </a:p>
        </p:txBody>
      </p:sp>
      <p:sp>
        <p:nvSpPr>
          <p:cNvPr id="906736310" name="Inhaltsplatzhalter 2"/>
          <p:cNvSpPr>
            <a:spLocks noGrp="1"/>
          </p:cNvSpPr>
          <p:nvPr>
            <p:ph idx="1"/>
          </p:nvPr>
        </p:nvSpPr>
        <p:spPr bwMode="auto"/>
        <p:txBody>
          <a:bodyPr/>
          <a:lstStyle/>
          <a:p>
            <a:pPr>
              <a:defRPr/>
            </a:pPr>
            <a:endParaRPr lang="de-DE" dirty="0"/>
          </a:p>
          <a:p>
            <a:pPr>
              <a:defRPr/>
            </a:pPr>
            <a:endParaRPr lang="de-DE" dirty="0"/>
          </a:p>
          <a:p>
            <a:pPr marL="0" indent="0">
              <a:buNone/>
              <a:defRPr/>
            </a:pPr>
            <a:endParaRPr lang="de-DE" dirty="0"/>
          </a:p>
          <a:p>
            <a:pPr marL="0" indent="0">
              <a:buNone/>
              <a:defRPr/>
            </a:pPr>
            <a:endParaRPr lang="de-DE" dirty="0"/>
          </a:p>
          <a:p>
            <a:pPr marL="0" indent="0">
              <a:buNone/>
              <a:defRPr/>
            </a:pPr>
            <a:endParaRPr lang="de-DE" dirty="0"/>
          </a:p>
          <a:p>
            <a:pPr marL="0" indent="0">
              <a:buNone/>
              <a:defRPr/>
            </a:pPr>
            <a:endParaRPr lang="de-DE" dirty="0"/>
          </a:p>
          <a:p>
            <a:pPr marL="0" indent="0">
              <a:buNone/>
              <a:defRPr/>
            </a:pPr>
            <a:r>
              <a:rPr lang="de-DE" dirty="0" err="1">
                <a:latin typeface="Nunito SemiBold"/>
              </a:rPr>
              <a:t>Steps</a:t>
            </a:r>
            <a:r>
              <a:rPr lang="de-DE" dirty="0">
                <a:latin typeface="Nunito SemiBold"/>
              </a:rPr>
              <a:t>: </a:t>
            </a:r>
            <a:endParaRPr dirty="0"/>
          </a:p>
          <a:p>
            <a:pPr marL="342900" indent="-342900">
              <a:buFont typeface="+mj-lt"/>
              <a:buAutoNum type="arabicPeriod"/>
              <a:defRPr/>
            </a:pPr>
            <a:r>
              <a:rPr lang="de-DE" dirty="0" err="1"/>
              <a:t>Identify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needs</a:t>
            </a:r>
            <a:r>
              <a:rPr lang="de-DE" dirty="0"/>
              <a:t> </a:t>
            </a:r>
            <a:r>
              <a:rPr lang="de-DE" dirty="0" err="1"/>
              <a:t>of</a:t>
            </a:r>
            <a:r>
              <a:rPr lang="de-DE" dirty="0"/>
              <a:t> relevant </a:t>
            </a:r>
            <a:r>
              <a:rPr lang="de-DE" dirty="0" err="1"/>
              <a:t>stakeholders</a:t>
            </a:r>
            <a:r>
              <a:rPr lang="de-DE" dirty="0"/>
              <a:t>.</a:t>
            </a:r>
            <a:endParaRPr dirty="0"/>
          </a:p>
          <a:p>
            <a:pPr marL="342900" indent="-342900">
              <a:buFont typeface="+mj-lt"/>
              <a:buAutoNum type="arabicPeriod"/>
              <a:defRPr/>
            </a:pPr>
            <a:r>
              <a:rPr lang="de-DE" dirty="0" err="1"/>
              <a:t>Align</a:t>
            </a:r>
            <a:r>
              <a:rPr lang="de-DE" dirty="0"/>
              <a:t> </a:t>
            </a:r>
            <a:r>
              <a:rPr lang="de-DE" dirty="0" err="1"/>
              <a:t>solution</a:t>
            </a:r>
            <a:r>
              <a:rPr lang="de-DE" dirty="0"/>
              <a:t> </a:t>
            </a:r>
            <a:r>
              <a:rPr lang="de-DE" dirty="0" err="1"/>
              <a:t>ideas</a:t>
            </a:r>
            <a:r>
              <a:rPr lang="de-DE" dirty="0"/>
              <a:t> </a:t>
            </a:r>
            <a:r>
              <a:rPr lang="de-DE" dirty="0" err="1"/>
              <a:t>with</a:t>
            </a:r>
            <a:r>
              <a:rPr lang="de-DE" dirty="0"/>
              <a:t> </a:t>
            </a:r>
            <a:r>
              <a:rPr lang="de-DE" dirty="0" err="1"/>
              <a:t>stakeholders</a:t>
            </a:r>
            <a:r>
              <a:rPr lang="de-DE" dirty="0"/>
              <a:t>‘ </a:t>
            </a:r>
            <a:r>
              <a:rPr lang="de-DE" dirty="0" err="1"/>
              <a:t>needs</a:t>
            </a:r>
            <a:r>
              <a:rPr lang="de-DE" dirty="0"/>
              <a:t>.</a:t>
            </a:r>
            <a:endParaRPr dirty="0"/>
          </a:p>
          <a:p>
            <a:pPr>
              <a:defRPr/>
            </a:pPr>
            <a:endParaRPr lang="de-DE" dirty="0"/>
          </a:p>
          <a:p>
            <a:pPr>
              <a:defRPr/>
            </a:pPr>
            <a:endParaRPr lang="de-DE" dirty="0"/>
          </a:p>
        </p:txBody>
      </p:sp>
      <p:sp>
        <p:nvSpPr>
          <p:cNvPr id="1211891441" name="Foliennummernplatzhalter 3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F145060A-2239-4736-BEED-7C05F6B3C6E1}" type="slidenum">
              <a:rPr lang="de-DE"/>
              <a:t>15</a:t>
            </a:fld>
            <a:endParaRPr lang="de-DE"/>
          </a:p>
        </p:txBody>
      </p:sp>
      <p:sp>
        <p:nvSpPr>
          <p:cNvPr id="1915146534" name="Rechteck: abgerundete Ecken 5"/>
          <p:cNvSpPr/>
          <p:nvPr/>
        </p:nvSpPr>
        <p:spPr bwMode="auto">
          <a:xfrm>
            <a:off x="934454" y="2097839"/>
            <a:ext cx="9788624" cy="1113619"/>
          </a:xfrm>
          <a:prstGeom prst="roundRect">
            <a:avLst>
              <a:gd name="adj" fmla="val 16667"/>
            </a:avLst>
          </a:prstGeom>
          <a:noFill/>
          <a:ln cap="rnd">
            <a:solidFill>
              <a:schemeClr val="accent1"/>
            </a:solidFill>
            <a:prstDash val="dash"/>
          </a:ln>
        </p:spPr>
        <p:style>
          <a:lnRef idx="2">
            <a:schemeClr val="accent5">
              <a:shade val="15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>
              <a:spcAft>
                <a:spcPts val="600"/>
              </a:spcAft>
              <a:defRPr/>
            </a:pPr>
            <a:r>
              <a:rPr lang="de-DE" sz="1600" dirty="0">
                <a:solidFill>
                  <a:schemeClr val="accent1"/>
                </a:solidFill>
                <a:latin typeface="Nunito SemiBold"/>
              </a:rPr>
              <a:t>Formula:</a:t>
            </a:r>
            <a:endParaRPr dirty="0"/>
          </a:p>
          <a:p>
            <a:pPr>
              <a:spcAft>
                <a:spcPts val="600"/>
              </a:spcAft>
              <a:defRPr/>
            </a:pPr>
            <a:r>
              <a:rPr lang="de-DE" sz="1600" dirty="0" err="1">
                <a:solidFill>
                  <a:schemeClr val="accent1"/>
                </a:solidFill>
              </a:rPr>
              <a:t>How</a:t>
            </a:r>
            <a:r>
              <a:rPr lang="de-DE" sz="1600" dirty="0">
                <a:solidFill>
                  <a:schemeClr val="accent1"/>
                </a:solidFill>
              </a:rPr>
              <a:t> </a:t>
            </a:r>
            <a:r>
              <a:rPr lang="de-DE" sz="1600" dirty="0" err="1">
                <a:solidFill>
                  <a:schemeClr val="accent1"/>
                </a:solidFill>
              </a:rPr>
              <a:t>can</a:t>
            </a:r>
            <a:r>
              <a:rPr lang="de-DE" sz="1600" dirty="0">
                <a:solidFill>
                  <a:schemeClr val="accent1"/>
                </a:solidFill>
              </a:rPr>
              <a:t> </a:t>
            </a:r>
            <a:r>
              <a:rPr lang="de-DE" sz="1600" dirty="0" err="1">
                <a:solidFill>
                  <a:schemeClr val="accent1"/>
                </a:solidFill>
              </a:rPr>
              <a:t>we</a:t>
            </a:r>
            <a:r>
              <a:rPr lang="de-DE" sz="1600" dirty="0">
                <a:solidFill>
                  <a:schemeClr val="accent1"/>
                </a:solidFill>
              </a:rPr>
              <a:t> </a:t>
            </a:r>
            <a:r>
              <a:rPr lang="de-DE" sz="1600" dirty="0" err="1">
                <a:solidFill>
                  <a:schemeClr val="accent1"/>
                </a:solidFill>
              </a:rPr>
              <a:t>help</a:t>
            </a:r>
            <a:r>
              <a:rPr lang="de-DE" sz="1600" dirty="0">
                <a:solidFill>
                  <a:schemeClr val="accent1"/>
                </a:solidFill>
                <a:latin typeface="Nunito SemiBold"/>
              </a:rPr>
              <a:t> [</a:t>
            </a:r>
            <a:r>
              <a:rPr lang="de-DE" sz="1600" dirty="0" err="1">
                <a:solidFill>
                  <a:schemeClr val="accent1"/>
                </a:solidFill>
                <a:latin typeface="Nunito SemiBold"/>
              </a:rPr>
              <a:t>person</a:t>
            </a:r>
            <a:r>
              <a:rPr lang="de-DE" sz="1600" dirty="0">
                <a:solidFill>
                  <a:schemeClr val="accent1"/>
                </a:solidFill>
                <a:latin typeface="Nunito SemiBold"/>
              </a:rPr>
              <a:t>/</a:t>
            </a:r>
            <a:r>
              <a:rPr lang="de-DE" sz="1600" dirty="0" err="1">
                <a:solidFill>
                  <a:schemeClr val="accent1"/>
                </a:solidFill>
                <a:latin typeface="Nunito SemiBold"/>
              </a:rPr>
              <a:t>target</a:t>
            </a:r>
            <a:r>
              <a:rPr lang="de-DE" sz="1600" dirty="0">
                <a:solidFill>
                  <a:schemeClr val="accent1"/>
                </a:solidFill>
                <a:latin typeface="Nunito SemiBold"/>
              </a:rPr>
              <a:t> </a:t>
            </a:r>
            <a:r>
              <a:rPr lang="de-DE" sz="1600" dirty="0" err="1">
                <a:solidFill>
                  <a:schemeClr val="accent1"/>
                </a:solidFill>
                <a:latin typeface="Nunito SemiBold"/>
              </a:rPr>
              <a:t>group</a:t>
            </a:r>
            <a:r>
              <a:rPr lang="de-DE" sz="1600" dirty="0">
                <a:solidFill>
                  <a:schemeClr val="accent1"/>
                </a:solidFill>
                <a:latin typeface="Nunito SemiBold"/>
              </a:rPr>
              <a:t>] </a:t>
            </a:r>
            <a:r>
              <a:rPr lang="de-DE" sz="1600" dirty="0" err="1">
                <a:solidFill>
                  <a:schemeClr val="accent1"/>
                </a:solidFill>
              </a:rPr>
              <a:t>to</a:t>
            </a:r>
            <a:r>
              <a:rPr lang="de-DE" sz="1600" dirty="0">
                <a:solidFill>
                  <a:schemeClr val="accent1"/>
                </a:solidFill>
              </a:rPr>
              <a:t> </a:t>
            </a:r>
            <a:r>
              <a:rPr lang="de-DE" sz="1600" dirty="0">
                <a:solidFill>
                  <a:schemeClr val="accent1"/>
                </a:solidFill>
                <a:latin typeface="Nunito SemiBold"/>
              </a:rPr>
              <a:t>[</a:t>
            </a:r>
            <a:r>
              <a:rPr lang="de-DE" sz="1600" dirty="0" err="1">
                <a:solidFill>
                  <a:schemeClr val="accent1"/>
                </a:solidFill>
                <a:latin typeface="Nunito SemiBold"/>
              </a:rPr>
              <a:t>need</a:t>
            </a:r>
            <a:r>
              <a:rPr lang="de-DE" sz="1600" dirty="0">
                <a:solidFill>
                  <a:schemeClr val="accent1"/>
                </a:solidFill>
                <a:latin typeface="Nunito SemiBold"/>
              </a:rPr>
              <a:t>/</a:t>
            </a:r>
            <a:r>
              <a:rPr lang="de-DE" sz="1600" dirty="0" err="1">
                <a:solidFill>
                  <a:schemeClr val="accent1"/>
                </a:solidFill>
                <a:latin typeface="Nunito SemiBold"/>
              </a:rPr>
              <a:t>goal</a:t>
            </a:r>
            <a:r>
              <a:rPr lang="de-DE" sz="1600" dirty="0">
                <a:solidFill>
                  <a:schemeClr val="accent1"/>
                </a:solidFill>
                <a:latin typeface="Nunito SemiBold"/>
              </a:rPr>
              <a:t>] </a:t>
            </a:r>
            <a:r>
              <a:rPr lang="de-DE" sz="1600" dirty="0" err="1">
                <a:solidFill>
                  <a:schemeClr val="accent1"/>
                </a:solidFill>
              </a:rPr>
              <a:t>even</a:t>
            </a:r>
            <a:r>
              <a:rPr lang="de-DE" sz="1600" dirty="0">
                <a:solidFill>
                  <a:schemeClr val="accent1"/>
                </a:solidFill>
              </a:rPr>
              <a:t> </a:t>
            </a:r>
            <a:r>
              <a:rPr lang="de-DE" sz="1600" dirty="0" err="1">
                <a:solidFill>
                  <a:schemeClr val="accent1"/>
                </a:solidFill>
              </a:rPr>
              <a:t>though</a:t>
            </a:r>
            <a:r>
              <a:rPr lang="de-DE" sz="1600" dirty="0">
                <a:solidFill>
                  <a:schemeClr val="accent1"/>
                </a:solidFill>
              </a:rPr>
              <a:t>/</a:t>
            </a:r>
            <a:r>
              <a:rPr lang="de-DE" sz="1600" dirty="0" err="1">
                <a:solidFill>
                  <a:schemeClr val="accent1"/>
                </a:solidFill>
              </a:rPr>
              <a:t>despite</a:t>
            </a:r>
            <a:r>
              <a:rPr lang="de-DE" sz="1600" dirty="0">
                <a:solidFill>
                  <a:schemeClr val="accent1"/>
                </a:solidFill>
              </a:rPr>
              <a:t>/</a:t>
            </a:r>
            <a:r>
              <a:rPr lang="de-DE" sz="1600" dirty="0" err="1">
                <a:solidFill>
                  <a:schemeClr val="accent1"/>
                </a:solidFill>
              </a:rPr>
              <a:t>since</a:t>
            </a:r>
            <a:r>
              <a:rPr lang="de-DE" sz="1600" dirty="0">
                <a:solidFill>
                  <a:schemeClr val="accent1"/>
                </a:solidFill>
              </a:rPr>
              <a:t>/</a:t>
            </a:r>
            <a:r>
              <a:rPr lang="de-DE" sz="1600" dirty="0" err="1">
                <a:solidFill>
                  <a:schemeClr val="accent1"/>
                </a:solidFill>
              </a:rPr>
              <a:t>because</a:t>
            </a:r>
            <a:r>
              <a:rPr lang="de-DE" sz="1600" dirty="0">
                <a:solidFill>
                  <a:schemeClr val="accent1"/>
                </a:solidFill>
              </a:rPr>
              <a:t>/</a:t>
            </a:r>
            <a:r>
              <a:rPr lang="de-DE" sz="1600" dirty="0" err="1">
                <a:solidFill>
                  <a:schemeClr val="accent1"/>
                </a:solidFill>
              </a:rPr>
              <a:t>however</a:t>
            </a:r>
            <a:r>
              <a:rPr lang="de-DE" sz="1600" dirty="0">
                <a:solidFill>
                  <a:schemeClr val="accent1"/>
                </a:solidFill>
              </a:rPr>
              <a:t> </a:t>
            </a:r>
            <a:r>
              <a:rPr lang="de-DE" sz="1600" dirty="0">
                <a:solidFill>
                  <a:schemeClr val="accent1"/>
                </a:solidFill>
                <a:latin typeface="Nunito SemiBold"/>
              </a:rPr>
              <a:t>[</a:t>
            </a:r>
            <a:r>
              <a:rPr lang="de-DE" sz="1600" dirty="0" err="1">
                <a:solidFill>
                  <a:schemeClr val="accent1"/>
                </a:solidFill>
                <a:latin typeface="Nunito SemiBold"/>
              </a:rPr>
              <a:t>context</a:t>
            </a:r>
            <a:r>
              <a:rPr lang="de-DE" sz="1600" dirty="0">
                <a:solidFill>
                  <a:schemeClr val="accent1"/>
                </a:solidFill>
                <a:latin typeface="Nunito SemiBold"/>
              </a:rPr>
              <a:t>/</a:t>
            </a:r>
            <a:r>
              <a:rPr lang="de-DE" sz="1600" dirty="0" err="1">
                <a:solidFill>
                  <a:schemeClr val="accent1"/>
                </a:solidFill>
                <a:latin typeface="Nunito SemiBold"/>
              </a:rPr>
              <a:t>influencing</a:t>
            </a:r>
            <a:r>
              <a:rPr lang="de-DE" sz="1600" dirty="0">
                <a:solidFill>
                  <a:schemeClr val="accent1"/>
                </a:solidFill>
                <a:latin typeface="Nunito SemiBold"/>
              </a:rPr>
              <a:t> </a:t>
            </a:r>
            <a:r>
              <a:rPr lang="de-DE" sz="1600" dirty="0" err="1">
                <a:solidFill>
                  <a:schemeClr val="accent1"/>
                </a:solidFill>
                <a:latin typeface="Nunito SemiBold"/>
              </a:rPr>
              <a:t>or</a:t>
            </a:r>
            <a:r>
              <a:rPr lang="de-DE" sz="1600" dirty="0">
                <a:solidFill>
                  <a:schemeClr val="accent1"/>
                </a:solidFill>
                <a:latin typeface="Nunito SemiBold"/>
              </a:rPr>
              <a:t> </a:t>
            </a:r>
            <a:r>
              <a:rPr lang="de-DE" sz="1600" dirty="0" err="1">
                <a:solidFill>
                  <a:schemeClr val="accent1"/>
                </a:solidFill>
                <a:latin typeface="Nunito SemiBold"/>
              </a:rPr>
              <a:t>limiting</a:t>
            </a:r>
            <a:r>
              <a:rPr lang="de-DE" sz="1600" dirty="0">
                <a:solidFill>
                  <a:schemeClr val="accent1"/>
                </a:solidFill>
                <a:latin typeface="Nunito SemiBold"/>
              </a:rPr>
              <a:t> </a:t>
            </a:r>
            <a:r>
              <a:rPr lang="de-DE" sz="1600" dirty="0" err="1">
                <a:solidFill>
                  <a:schemeClr val="accent1"/>
                </a:solidFill>
                <a:latin typeface="Nunito SemiBold"/>
              </a:rPr>
              <a:t>factors</a:t>
            </a:r>
            <a:r>
              <a:rPr lang="de-DE" sz="1600" dirty="0">
                <a:solidFill>
                  <a:schemeClr val="accent1"/>
                </a:solidFill>
                <a:latin typeface="Nunito SemiBold"/>
              </a:rPr>
              <a:t>/</a:t>
            </a:r>
            <a:r>
              <a:rPr lang="de-DE" sz="1600" dirty="0" err="1">
                <a:solidFill>
                  <a:schemeClr val="accent1"/>
                </a:solidFill>
                <a:latin typeface="Nunito SemiBold"/>
              </a:rPr>
              <a:t>problem</a:t>
            </a:r>
            <a:r>
              <a:rPr lang="de-DE" sz="1600" dirty="0">
                <a:solidFill>
                  <a:schemeClr val="accent1"/>
                </a:solidFill>
                <a:latin typeface="Nunito SemiBold"/>
              </a:rPr>
              <a:t>]</a:t>
            </a:r>
            <a:r>
              <a:rPr lang="de-DE" sz="1600" dirty="0">
                <a:solidFill>
                  <a:schemeClr val="accent1"/>
                </a:solidFill>
                <a:latin typeface="Nunito Light"/>
              </a:rPr>
              <a:t>?</a:t>
            </a:r>
            <a:endParaRPr lang="de-DE" sz="1600" dirty="0">
              <a:solidFill>
                <a:schemeClr val="accent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/>
    </mc:Choice>
    <mc:Fallback xmlns="" xmlns:m="http://schemas.openxmlformats.org/officeDocument/2006/math" xmlns:w="http://schemas.openxmlformats.org/wordprocessingml/2006/main">
      <p:transition advClick="1"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551436568" name="Titel 2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de-DE" dirty="0"/>
              <a:t>‘</a:t>
            </a:r>
            <a:r>
              <a:rPr lang="de-DE" dirty="0" err="1"/>
              <a:t>How</a:t>
            </a:r>
            <a:r>
              <a:rPr lang="de-DE" dirty="0"/>
              <a:t> </a:t>
            </a:r>
            <a:r>
              <a:rPr lang="de-DE" dirty="0" err="1"/>
              <a:t>Might</a:t>
            </a:r>
            <a:r>
              <a:rPr lang="de-DE" dirty="0"/>
              <a:t> </a:t>
            </a:r>
            <a:r>
              <a:rPr lang="de-DE" dirty="0" err="1"/>
              <a:t>We</a:t>
            </a:r>
            <a:r>
              <a:rPr lang="de-DE" dirty="0"/>
              <a:t>‘ Questions</a:t>
            </a:r>
            <a:endParaRPr dirty="0"/>
          </a:p>
        </p:txBody>
      </p:sp>
      <p:sp>
        <p:nvSpPr>
          <p:cNvPr id="1231532600" name="Foliennummernplatzhalter 16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F145060A-2239-4736-BEED-7C05F6B3C6E1}" type="slidenum">
              <a:rPr lang="de-DE"/>
              <a:t>16</a:t>
            </a:fld>
            <a:endParaRPr lang="de-DE"/>
          </a:p>
        </p:txBody>
      </p:sp>
      <p:pic>
        <p:nvPicPr>
          <p:cNvPr id="553932326" name="Grafik 3" descr="Ein Bild, das Grafiken, Kreis, Screenshot, Schrift enthält.&#10;&#10;KI-generierte Inhalte können fehlerhaft sein."/>
          <p:cNvPicPr>
            <a:picLocks noChangeAspect="1"/>
          </p:cNvPicPr>
          <p:nvPr/>
        </p:nvPicPr>
        <p:blipFill rotWithShape="1">
          <a:blip r:embed="rId3"/>
          <a:stretch/>
        </p:blipFill>
        <p:spPr bwMode="auto">
          <a:xfrm>
            <a:off x="10092169" y="365125"/>
            <a:ext cx="1595004" cy="1595004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66BAE51D-0D59-5891-7169-E6698689680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3301" y="1712026"/>
            <a:ext cx="5629398" cy="399802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/>
    </mc:Choice>
    <mc:Fallback xmlns="" xmlns:m="http://schemas.openxmlformats.org/officeDocument/2006/math" xmlns:w="http://schemas.openxmlformats.org/wordprocessingml/2006/main">
      <p:transition advClick="1"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756474032" name="Titel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de-DE" dirty="0"/>
              <a:t>Setting SMART Goals</a:t>
            </a:r>
            <a:endParaRPr dirty="0"/>
          </a:p>
        </p:txBody>
      </p:sp>
      <p:sp>
        <p:nvSpPr>
          <p:cNvPr id="1219559366" name="Foliennummernplatzhalter 3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 marL="0" marR="0" lvl="0" indent="0" algn="r" defTabSz="9144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defRPr/>
            </a:pPr>
            <a:fld id="{F145060A-2239-4736-BEED-7C05F6B3C6E1}" type="slidenum">
              <a:rPr lang="de-DE" sz="1000" b="0" i="0" u="none" strike="noStrike" cap="none" spc="0">
                <a:ln>
                  <a:noFill/>
                </a:ln>
                <a:solidFill>
                  <a:srgbClr val="000000">
                    <a:tint val="82000"/>
                  </a:srgbClr>
                </a:solidFill>
                <a:latin typeface="Nunito Light"/>
                <a:cs typeface="Arial"/>
              </a:rPr>
              <a:t>17</a:t>
            </a:fld>
            <a:endParaRPr lang="de-DE" sz="1000" b="0" i="0" u="none" strike="noStrike" cap="none" spc="0">
              <a:ln>
                <a:noFill/>
              </a:ln>
              <a:solidFill>
                <a:srgbClr val="000000">
                  <a:tint val="82000"/>
                </a:srgbClr>
              </a:solidFill>
              <a:latin typeface="Nunito Light"/>
              <a:cs typeface="Arial"/>
            </a:endParaRPr>
          </a:p>
        </p:txBody>
      </p:sp>
      <p:graphicFrame>
        <p:nvGraphicFramePr>
          <p:cNvPr id="1203508414" name="Inhaltsplatzhalter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933916071"/>
              </p:ext>
            </p:extLst>
          </p:nvPr>
        </p:nvGraphicFramePr>
        <p:xfrm>
          <a:off x="886691" y="1798936"/>
          <a:ext cx="8577797" cy="3966866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47976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09803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58049">
                <a:tc>
                  <a:txBody>
                    <a:bodyPr/>
                    <a:lstStyle/>
                    <a:p>
                      <a:pPr>
                        <a:defRPr/>
                      </a:pPr>
                      <a:r>
                        <a:rPr lang="de-DE" sz="1400" b="0" dirty="0">
                          <a:solidFill>
                            <a:schemeClr val="accent1"/>
                          </a:solidFill>
                          <a:latin typeface="Nunito SemiBold"/>
                        </a:rPr>
                        <a:t>SMART </a:t>
                      </a:r>
                      <a:r>
                        <a:rPr lang="de-DE" sz="1400" b="0" dirty="0" err="1">
                          <a:solidFill>
                            <a:schemeClr val="accent1"/>
                          </a:solidFill>
                          <a:latin typeface="Nunito SemiBold"/>
                        </a:rPr>
                        <a:t>criterion</a:t>
                      </a:r>
                      <a:endParaRPr dirty="0" err="1"/>
                    </a:p>
                  </a:txBody>
                  <a:tcPr anchor="ctr">
                    <a:lnL w="12700" algn="ctr">
                      <a:solidFill>
                        <a:schemeClr val="accent1"/>
                      </a:solidFill>
                    </a:lnL>
                    <a:lnR w="12700" algn="ctr">
                      <a:solidFill>
                        <a:schemeClr val="accent1"/>
                      </a:solidFill>
                    </a:lnR>
                    <a:lnT w="12700" algn="ctr">
                      <a:solidFill>
                        <a:schemeClr val="accent1"/>
                      </a:solidFill>
                    </a:lnT>
                    <a:lnB w="12700" algn="ctr">
                      <a:solidFill>
                        <a:schemeClr val="accent1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>
                        <a:buFont typeface="Arial"/>
                        <a:buNone/>
                        <a:defRPr/>
                      </a:pPr>
                      <a:r>
                        <a:rPr lang="de-DE" sz="1400">
                          <a:solidFill>
                            <a:schemeClr val="accent1"/>
                          </a:solidFill>
                          <a:latin typeface="Nunito SemiBold"/>
                        </a:rPr>
                        <a:t>Action</a:t>
                      </a:r>
                      <a:endParaRPr/>
                    </a:p>
                  </a:txBody>
                  <a:tcPr anchor="ctr">
                    <a:lnL w="12700" algn="ctr">
                      <a:solidFill>
                        <a:schemeClr val="accent1"/>
                      </a:solidFill>
                    </a:lnL>
                    <a:lnR w="12700" algn="ctr">
                      <a:solidFill>
                        <a:schemeClr val="accent1"/>
                      </a:solidFill>
                    </a:lnR>
                    <a:lnT w="12700" algn="ctr">
                      <a:solidFill>
                        <a:schemeClr val="accent1"/>
                      </a:solidFill>
                    </a:lnT>
                    <a:lnB w="12700" algn="ctr">
                      <a:solidFill>
                        <a:schemeClr val="accent1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58049">
                <a:tc>
                  <a:txBody>
                    <a:bodyPr/>
                    <a:lstStyle/>
                    <a:p>
                      <a:pPr>
                        <a:defRPr/>
                      </a:pPr>
                      <a:r>
                        <a:rPr lang="de-DE" sz="1400" dirty="0" err="1">
                          <a:solidFill>
                            <a:schemeClr val="accent1"/>
                          </a:solidFill>
                          <a:latin typeface="Nunito SemiBold"/>
                        </a:rPr>
                        <a:t>Specific</a:t>
                      </a:r>
                      <a:r>
                        <a:rPr lang="de-DE" sz="1400" dirty="0">
                          <a:solidFill>
                            <a:schemeClr val="accent1"/>
                          </a:solidFill>
                          <a:latin typeface="Nunito SemiBold"/>
                        </a:rPr>
                        <a:t> </a:t>
                      </a:r>
                      <a:endParaRPr dirty="0"/>
                    </a:p>
                    <a:p>
                      <a:pPr>
                        <a:defRPr/>
                      </a:pPr>
                      <a:r>
                        <a:rPr lang="de-DE" sz="1400" dirty="0">
                          <a:solidFill>
                            <a:schemeClr val="accent1"/>
                          </a:solidFill>
                          <a:latin typeface="Nunito SemiBold"/>
                        </a:rPr>
                        <a:t>(</a:t>
                      </a:r>
                      <a:r>
                        <a:rPr lang="de-DE" sz="1400" dirty="0" err="1">
                          <a:solidFill>
                            <a:schemeClr val="accent1"/>
                          </a:solidFill>
                          <a:latin typeface="Nunito SemiBold"/>
                        </a:rPr>
                        <a:t>Specific</a:t>
                      </a:r>
                      <a:r>
                        <a:rPr lang="de-DE" sz="1400" dirty="0">
                          <a:solidFill>
                            <a:schemeClr val="accent1"/>
                          </a:solidFill>
                          <a:latin typeface="Nunito SemiBold"/>
                        </a:rPr>
                        <a:t>)</a:t>
                      </a:r>
                      <a:endParaRPr dirty="0"/>
                    </a:p>
                  </a:txBody>
                  <a:tcPr anchor="ctr">
                    <a:lnL w="12700" algn="ctr">
                      <a:solidFill>
                        <a:schemeClr val="accent1"/>
                      </a:solidFill>
                    </a:lnL>
                    <a:lnR w="12700" algn="ctr">
                      <a:solidFill>
                        <a:schemeClr val="accent1"/>
                      </a:solidFill>
                    </a:lnR>
                    <a:lnT w="12700" algn="ctr">
                      <a:solidFill>
                        <a:schemeClr val="accent1"/>
                      </a:solidFill>
                    </a:lnT>
                    <a:lnB w="12700" algn="ctr">
                      <a:solidFill>
                        <a:schemeClr val="accent1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defRPr/>
                      </a:pPr>
                      <a:r>
                        <a:rPr lang="de-DE" sz="1400" dirty="0" err="1">
                          <a:solidFill>
                            <a:schemeClr val="tx2"/>
                          </a:solidFill>
                        </a:rPr>
                        <a:t>Define</a:t>
                      </a:r>
                      <a:r>
                        <a:rPr lang="de-DE" sz="1400" dirty="0">
                          <a:solidFill>
                            <a:schemeClr val="tx2"/>
                          </a:solidFill>
                        </a:rPr>
                        <a:t> </a:t>
                      </a:r>
                      <a:r>
                        <a:rPr lang="de-DE" sz="1400" dirty="0" err="1">
                          <a:solidFill>
                            <a:schemeClr val="tx2"/>
                          </a:solidFill>
                        </a:rPr>
                        <a:t>the</a:t>
                      </a:r>
                      <a:r>
                        <a:rPr lang="de-DE" sz="1400" dirty="0">
                          <a:solidFill>
                            <a:schemeClr val="tx2"/>
                          </a:solidFill>
                        </a:rPr>
                        <a:t> </a:t>
                      </a:r>
                      <a:r>
                        <a:rPr lang="de-DE" sz="1400" dirty="0" err="1">
                          <a:solidFill>
                            <a:schemeClr val="tx2"/>
                          </a:solidFill>
                        </a:rPr>
                        <a:t>objective</a:t>
                      </a:r>
                      <a:r>
                        <a:rPr lang="de-DE" sz="1400" dirty="0">
                          <a:solidFill>
                            <a:schemeClr val="tx2"/>
                          </a:solidFill>
                        </a:rPr>
                        <a:t> </a:t>
                      </a:r>
                      <a:r>
                        <a:rPr lang="de-DE" sz="1400" dirty="0" err="1">
                          <a:solidFill>
                            <a:schemeClr val="tx2"/>
                          </a:solidFill>
                        </a:rPr>
                        <a:t>precisely</a:t>
                      </a:r>
                      <a:r>
                        <a:rPr lang="de-DE" sz="1400" dirty="0">
                          <a:solidFill>
                            <a:schemeClr val="tx2"/>
                          </a:solidFill>
                        </a:rPr>
                        <a:t>, </a:t>
                      </a:r>
                      <a:r>
                        <a:rPr lang="de-DE" sz="1400" dirty="0" err="1">
                          <a:solidFill>
                            <a:schemeClr val="tx2"/>
                          </a:solidFill>
                        </a:rPr>
                        <a:t>based</a:t>
                      </a:r>
                      <a:r>
                        <a:rPr lang="de-DE" sz="1400" dirty="0">
                          <a:solidFill>
                            <a:schemeClr val="tx2"/>
                          </a:solidFill>
                        </a:rPr>
                        <a:t> on </a:t>
                      </a:r>
                      <a:r>
                        <a:rPr lang="de-DE" sz="1400" dirty="0" err="1">
                          <a:solidFill>
                            <a:schemeClr val="tx2"/>
                          </a:solidFill>
                        </a:rPr>
                        <a:t>your</a:t>
                      </a:r>
                      <a:r>
                        <a:rPr lang="de-DE" sz="1400" dirty="0">
                          <a:solidFill>
                            <a:schemeClr val="tx2"/>
                          </a:solidFill>
                        </a:rPr>
                        <a:t> </a:t>
                      </a:r>
                      <a:r>
                        <a:rPr lang="de-DE" sz="1400" dirty="0" err="1">
                          <a:solidFill>
                            <a:schemeClr val="tx2"/>
                          </a:solidFill>
                        </a:rPr>
                        <a:t>understanding</a:t>
                      </a:r>
                      <a:r>
                        <a:rPr lang="de-DE" sz="1400" dirty="0">
                          <a:solidFill>
                            <a:schemeClr val="tx2"/>
                          </a:solidFill>
                        </a:rPr>
                        <a:t> </a:t>
                      </a:r>
                      <a:r>
                        <a:rPr lang="de-DE" sz="1400" dirty="0" err="1">
                          <a:solidFill>
                            <a:schemeClr val="tx2"/>
                          </a:solidFill>
                        </a:rPr>
                        <a:t>of</a:t>
                      </a:r>
                      <a:r>
                        <a:rPr lang="de-DE" sz="1400" dirty="0">
                          <a:solidFill>
                            <a:schemeClr val="tx2"/>
                          </a:solidFill>
                        </a:rPr>
                        <a:t> </a:t>
                      </a:r>
                      <a:r>
                        <a:rPr lang="de-DE" sz="1400" dirty="0" err="1">
                          <a:solidFill>
                            <a:schemeClr val="tx2"/>
                          </a:solidFill>
                        </a:rPr>
                        <a:t>the</a:t>
                      </a:r>
                      <a:r>
                        <a:rPr lang="de-DE" sz="1400" dirty="0">
                          <a:solidFill>
                            <a:schemeClr val="tx2"/>
                          </a:solidFill>
                        </a:rPr>
                        <a:t> </a:t>
                      </a:r>
                      <a:r>
                        <a:rPr lang="de-DE" sz="1400" dirty="0" err="1">
                          <a:solidFill>
                            <a:schemeClr val="tx2"/>
                          </a:solidFill>
                        </a:rPr>
                        <a:t>problem</a:t>
                      </a:r>
                      <a:r>
                        <a:rPr lang="de-DE" sz="1400" dirty="0">
                          <a:solidFill>
                            <a:schemeClr val="tx2"/>
                          </a:solidFill>
                        </a:rPr>
                        <a:t>.</a:t>
                      </a:r>
                      <a:endParaRPr dirty="0"/>
                    </a:p>
                  </a:txBody>
                  <a:tcPr anchor="ctr">
                    <a:lnL w="12700" algn="ctr">
                      <a:solidFill>
                        <a:schemeClr val="accent1"/>
                      </a:solidFill>
                    </a:lnL>
                    <a:lnR w="12700" algn="ctr">
                      <a:solidFill>
                        <a:schemeClr val="accent1"/>
                      </a:solidFill>
                    </a:lnR>
                    <a:lnT w="12700" algn="ctr">
                      <a:solidFill>
                        <a:schemeClr val="accent1"/>
                      </a:solidFill>
                    </a:lnT>
                    <a:lnB w="12700" algn="ctr">
                      <a:solidFill>
                        <a:schemeClr val="accent1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58049">
                <a:tc>
                  <a:txBody>
                    <a:bodyPr/>
                    <a:lstStyle/>
                    <a:p>
                      <a:pPr>
                        <a:defRPr/>
                      </a:pPr>
                      <a:r>
                        <a:rPr lang="de-DE" sz="1400" dirty="0" err="1">
                          <a:solidFill>
                            <a:schemeClr val="accent1"/>
                          </a:solidFill>
                          <a:latin typeface="Nunito SemiBold"/>
                        </a:rPr>
                        <a:t>Measurable</a:t>
                      </a:r>
                      <a:br>
                        <a:rPr lang="de-DE" sz="1400" dirty="0">
                          <a:solidFill>
                            <a:srgbClr val="03AADF"/>
                          </a:solidFill>
                          <a:latin typeface="Nunito SemiBold"/>
                        </a:rPr>
                      </a:br>
                      <a:r>
                        <a:rPr lang="de-DE" sz="1400" dirty="0">
                          <a:solidFill>
                            <a:schemeClr val="accent1"/>
                          </a:solidFill>
                          <a:latin typeface="Nunito SemiBold"/>
                        </a:rPr>
                        <a:t>(</a:t>
                      </a:r>
                      <a:r>
                        <a:rPr lang="de-DE" sz="1400" dirty="0" err="1">
                          <a:solidFill>
                            <a:schemeClr val="accent1"/>
                          </a:solidFill>
                          <a:latin typeface="Nunito SemiBold"/>
                        </a:rPr>
                        <a:t>Measurable</a:t>
                      </a:r>
                      <a:r>
                        <a:rPr lang="de-DE" sz="1400" dirty="0">
                          <a:solidFill>
                            <a:schemeClr val="accent1"/>
                          </a:solidFill>
                          <a:latin typeface="Nunito SemiBold"/>
                        </a:rPr>
                        <a:t>)</a:t>
                      </a:r>
                      <a:endParaRPr dirty="0"/>
                    </a:p>
                  </a:txBody>
                  <a:tcPr anchor="ctr">
                    <a:lnL w="12700" algn="ctr">
                      <a:solidFill>
                        <a:schemeClr val="accent1"/>
                      </a:solidFill>
                    </a:lnL>
                    <a:lnR w="12700" algn="ctr">
                      <a:solidFill>
                        <a:schemeClr val="accent1"/>
                      </a:solidFill>
                    </a:lnR>
                    <a:lnT w="12700" algn="ctr">
                      <a:solidFill>
                        <a:schemeClr val="accent1"/>
                      </a:solidFill>
                    </a:lnT>
                    <a:lnB w="12700" algn="ctr">
                      <a:solidFill>
                        <a:schemeClr val="accent1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defRPr/>
                      </a:pPr>
                      <a:r>
                        <a:rPr lang="de-DE" sz="1400" dirty="0">
                          <a:solidFill>
                            <a:schemeClr val="tx2"/>
                          </a:solidFill>
                        </a:rPr>
                        <a:t>Set </a:t>
                      </a:r>
                      <a:r>
                        <a:rPr lang="de-DE" sz="1400" dirty="0" err="1">
                          <a:solidFill>
                            <a:schemeClr val="tx2"/>
                          </a:solidFill>
                        </a:rPr>
                        <a:t>clear</a:t>
                      </a:r>
                      <a:r>
                        <a:rPr lang="de-DE" sz="1400" dirty="0">
                          <a:solidFill>
                            <a:schemeClr val="tx2"/>
                          </a:solidFill>
                        </a:rPr>
                        <a:t> </a:t>
                      </a:r>
                      <a:r>
                        <a:rPr lang="de-DE" sz="1400" dirty="0" err="1">
                          <a:solidFill>
                            <a:schemeClr val="tx2"/>
                          </a:solidFill>
                        </a:rPr>
                        <a:t>criteria</a:t>
                      </a:r>
                      <a:r>
                        <a:rPr lang="de-DE" sz="1400" dirty="0">
                          <a:solidFill>
                            <a:schemeClr val="tx2"/>
                          </a:solidFill>
                        </a:rPr>
                        <a:t> </a:t>
                      </a:r>
                      <a:r>
                        <a:rPr lang="de-DE" sz="1400" dirty="0" err="1">
                          <a:solidFill>
                            <a:schemeClr val="tx2"/>
                          </a:solidFill>
                        </a:rPr>
                        <a:t>to</a:t>
                      </a:r>
                      <a:r>
                        <a:rPr lang="de-DE" sz="1400" dirty="0">
                          <a:solidFill>
                            <a:schemeClr val="tx2"/>
                          </a:solidFill>
                        </a:rPr>
                        <a:t> </a:t>
                      </a:r>
                      <a:r>
                        <a:rPr lang="de-DE" sz="1400" dirty="0" err="1">
                          <a:solidFill>
                            <a:schemeClr val="tx2"/>
                          </a:solidFill>
                        </a:rPr>
                        <a:t>measure</a:t>
                      </a:r>
                      <a:r>
                        <a:rPr lang="de-DE" sz="1400" dirty="0">
                          <a:solidFill>
                            <a:schemeClr val="tx2"/>
                          </a:solidFill>
                        </a:rPr>
                        <a:t> </a:t>
                      </a:r>
                      <a:r>
                        <a:rPr lang="de-DE" sz="1400" dirty="0" err="1">
                          <a:solidFill>
                            <a:schemeClr val="tx2"/>
                          </a:solidFill>
                        </a:rPr>
                        <a:t>progress</a:t>
                      </a:r>
                      <a:r>
                        <a:rPr lang="de-DE" sz="1400" dirty="0">
                          <a:solidFill>
                            <a:schemeClr val="tx2"/>
                          </a:solidFill>
                        </a:rPr>
                        <a:t>.</a:t>
                      </a:r>
                      <a:endParaRPr dirty="0"/>
                    </a:p>
                  </a:txBody>
                  <a:tcPr anchor="ctr">
                    <a:lnL w="12700" algn="ctr">
                      <a:solidFill>
                        <a:schemeClr val="accent1"/>
                      </a:solidFill>
                    </a:lnL>
                    <a:lnR w="12700" algn="ctr">
                      <a:solidFill>
                        <a:schemeClr val="accent1"/>
                      </a:solidFill>
                    </a:lnR>
                    <a:lnT w="12700" algn="ctr">
                      <a:solidFill>
                        <a:schemeClr val="accent1"/>
                      </a:solidFill>
                    </a:lnT>
                    <a:lnB w="12700" algn="ctr">
                      <a:solidFill>
                        <a:schemeClr val="accent1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76621">
                <a:tc>
                  <a:txBody>
                    <a:bodyPr/>
                    <a:lstStyle/>
                    <a:p>
                      <a:pPr>
                        <a:defRPr/>
                      </a:pPr>
                      <a:r>
                        <a:rPr lang="de-DE" sz="1400" dirty="0" err="1">
                          <a:solidFill>
                            <a:schemeClr val="accent1"/>
                          </a:solidFill>
                          <a:latin typeface="Nunito SemiBold"/>
                        </a:rPr>
                        <a:t>Attractive</a:t>
                      </a:r>
                      <a:br>
                        <a:rPr lang="de-DE" sz="1400" dirty="0">
                          <a:solidFill>
                            <a:srgbClr val="03AADF"/>
                          </a:solidFill>
                          <a:latin typeface="Nunito SemiBold"/>
                        </a:rPr>
                      </a:br>
                      <a:r>
                        <a:rPr lang="de-DE" sz="1400" dirty="0">
                          <a:solidFill>
                            <a:schemeClr val="accent1"/>
                          </a:solidFill>
                          <a:latin typeface="Nunito SemiBold"/>
                        </a:rPr>
                        <a:t>(</a:t>
                      </a:r>
                      <a:r>
                        <a:rPr lang="de-DE" sz="1400" dirty="0" err="1">
                          <a:solidFill>
                            <a:schemeClr val="accent1"/>
                          </a:solidFill>
                          <a:latin typeface="Nunito SemiBold"/>
                        </a:rPr>
                        <a:t>Achievable</a:t>
                      </a:r>
                      <a:r>
                        <a:rPr lang="de-DE" sz="1400" dirty="0">
                          <a:solidFill>
                            <a:schemeClr val="accent1"/>
                          </a:solidFill>
                          <a:latin typeface="Nunito SemiBold"/>
                        </a:rPr>
                        <a:t>)</a:t>
                      </a:r>
                      <a:endParaRPr dirty="0"/>
                    </a:p>
                  </a:txBody>
                  <a:tcPr anchor="ctr">
                    <a:lnL w="12700" algn="ctr">
                      <a:solidFill>
                        <a:schemeClr val="accent1"/>
                      </a:solidFill>
                    </a:lnL>
                    <a:lnR w="12700" algn="ctr">
                      <a:solidFill>
                        <a:schemeClr val="accent1"/>
                      </a:solidFill>
                    </a:lnR>
                    <a:lnT w="12700" algn="ctr">
                      <a:solidFill>
                        <a:schemeClr val="accent1"/>
                      </a:solidFill>
                    </a:lnT>
                    <a:lnB w="12700" algn="ctr">
                      <a:solidFill>
                        <a:schemeClr val="accent1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>
                        <a:buFont typeface="Arial"/>
                        <a:buNone/>
                        <a:defRPr/>
                      </a:pPr>
                      <a:r>
                        <a:rPr lang="de-DE" sz="1400" dirty="0" err="1">
                          <a:solidFill>
                            <a:schemeClr val="tx2"/>
                          </a:solidFill>
                        </a:rPr>
                        <a:t>Ensure</a:t>
                      </a:r>
                      <a:r>
                        <a:rPr lang="de-DE" sz="1400" dirty="0">
                          <a:solidFill>
                            <a:schemeClr val="tx2"/>
                          </a:solidFill>
                        </a:rPr>
                        <a:t> </a:t>
                      </a:r>
                      <a:r>
                        <a:rPr lang="de-DE" sz="1400" dirty="0" err="1">
                          <a:solidFill>
                            <a:schemeClr val="tx2"/>
                          </a:solidFill>
                        </a:rPr>
                        <a:t>that</a:t>
                      </a:r>
                      <a:r>
                        <a:rPr lang="de-DE" sz="1400" dirty="0">
                          <a:solidFill>
                            <a:schemeClr val="tx2"/>
                          </a:solidFill>
                        </a:rPr>
                        <a:t> </a:t>
                      </a:r>
                      <a:r>
                        <a:rPr lang="de-DE" sz="1400" dirty="0" err="1">
                          <a:solidFill>
                            <a:schemeClr val="tx2"/>
                          </a:solidFill>
                        </a:rPr>
                        <a:t>the</a:t>
                      </a:r>
                      <a:r>
                        <a:rPr lang="de-DE" sz="1400" dirty="0">
                          <a:solidFill>
                            <a:schemeClr val="tx2"/>
                          </a:solidFill>
                        </a:rPr>
                        <a:t> </a:t>
                      </a:r>
                      <a:r>
                        <a:rPr lang="de-DE" sz="1400" dirty="0" err="1">
                          <a:solidFill>
                            <a:schemeClr val="tx2"/>
                          </a:solidFill>
                        </a:rPr>
                        <a:t>goal</a:t>
                      </a:r>
                      <a:r>
                        <a:rPr lang="de-DE" sz="1400" dirty="0">
                          <a:solidFill>
                            <a:schemeClr val="tx2"/>
                          </a:solidFill>
                        </a:rPr>
                        <a:t> </a:t>
                      </a:r>
                      <a:r>
                        <a:rPr lang="de-DE" sz="1400" dirty="0" err="1">
                          <a:solidFill>
                            <a:schemeClr val="tx2"/>
                          </a:solidFill>
                        </a:rPr>
                        <a:t>is</a:t>
                      </a:r>
                      <a:r>
                        <a:rPr lang="de-DE" sz="1400" dirty="0">
                          <a:solidFill>
                            <a:schemeClr val="tx2"/>
                          </a:solidFill>
                        </a:rPr>
                        <a:t> </a:t>
                      </a:r>
                      <a:r>
                        <a:rPr lang="de-DE" sz="1400" dirty="0" err="1">
                          <a:solidFill>
                            <a:schemeClr val="tx2"/>
                          </a:solidFill>
                        </a:rPr>
                        <a:t>realistic</a:t>
                      </a:r>
                      <a:r>
                        <a:rPr lang="de-DE" sz="1400" dirty="0">
                          <a:solidFill>
                            <a:schemeClr val="tx2"/>
                          </a:solidFill>
                        </a:rPr>
                        <a:t> and </a:t>
                      </a:r>
                      <a:r>
                        <a:rPr lang="de-DE" sz="1400" dirty="0" err="1">
                          <a:solidFill>
                            <a:schemeClr val="tx2"/>
                          </a:solidFill>
                        </a:rPr>
                        <a:t>achievable</a:t>
                      </a:r>
                      <a:r>
                        <a:rPr lang="de-DE" sz="1400" dirty="0">
                          <a:solidFill>
                            <a:schemeClr val="tx2"/>
                          </a:solidFill>
                        </a:rPr>
                        <a:t>.</a:t>
                      </a:r>
                      <a:endParaRPr dirty="0"/>
                    </a:p>
                  </a:txBody>
                  <a:tcPr anchor="ctr">
                    <a:lnL w="12700" algn="ctr">
                      <a:solidFill>
                        <a:schemeClr val="accent1"/>
                      </a:solidFill>
                    </a:lnL>
                    <a:lnR w="12700" algn="ctr">
                      <a:solidFill>
                        <a:schemeClr val="accent1"/>
                      </a:solidFill>
                    </a:lnR>
                    <a:lnT w="12700" algn="ctr">
                      <a:solidFill>
                        <a:schemeClr val="accent1"/>
                      </a:solidFill>
                    </a:lnT>
                    <a:lnB w="12700" algn="ctr">
                      <a:solidFill>
                        <a:schemeClr val="accent1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58049">
                <a:tc>
                  <a:txBody>
                    <a:bodyPr/>
                    <a:lstStyle/>
                    <a:p>
                      <a:pPr>
                        <a:defRPr/>
                      </a:pPr>
                      <a:r>
                        <a:rPr lang="de-DE" sz="1400">
                          <a:solidFill>
                            <a:schemeClr val="accent1"/>
                          </a:solidFill>
                          <a:latin typeface="Nunito SemiBold"/>
                        </a:rPr>
                        <a:t>Relevant </a:t>
                      </a:r>
                      <a:endParaRPr/>
                    </a:p>
                    <a:p>
                      <a:pPr>
                        <a:defRPr/>
                      </a:pPr>
                      <a:r>
                        <a:rPr lang="de-DE" sz="1400">
                          <a:solidFill>
                            <a:schemeClr val="accent1"/>
                          </a:solidFill>
                          <a:latin typeface="Nunito SemiBold"/>
                        </a:rPr>
                        <a:t>(Relevant)</a:t>
                      </a:r>
                      <a:endParaRPr/>
                    </a:p>
                  </a:txBody>
                  <a:tcPr anchor="ctr">
                    <a:lnL w="12700" algn="ctr">
                      <a:solidFill>
                        <a:schemeClr val="accent1"/>
                      </a:solidFill>
                    </a:lnL>
                    <a:lnR w="12700" algn="ctr">
                      <a:solidFill>
                        <a:schemeClr val="accent1"/>
                      </a:solidFill>
                    </a:lnR>
                    <a:lnT w="12700" algn="ctr">
                      <a:solidFill>
                        <a:schemeClr val="accent1"/>
                      </a:solidFill>
                    </a:lnT>
                    <a:lnB w="12700" algn="ctr">
                      <a:solidFill>
                        <a:schemeClr val="accent1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defRPr/>
                      </a:pPr>
                      <a:r>
                        <a:rPr lang="de-DE" sz="1400" dirty="0" err="1">
                          <a:solidFill>
                            <a:schemeClr val="tx2"/>
                          </a:solidFill>
                        </a:rPr>
                        <a:t>Ensure</a:t>
                      </a:r>
                      <a:r>
                        <a:rPr lang="de-DE" sz="1400" dirty="0">
                          <a:solidFill>
                            <a:schemeClr val="tx2"/>
                          </a:solidFill>
                        </a:rPr>
                        <a:t> </a:t>
                      </a:r>
                      <a:r>
                        <a:rPr lang="de-DE" sz="1400" dirty="0" err="1">
                          <a:solidFill>
                            <a:schemeClr val="tx2"/>
                          </a:solidFill>
                        </a:rPr>
                        <a:t>that</a:t>
                      </a:r>
                      <a:r>
                        <a:rPr lang="de-DE" sz="1400" dirty="0">
                          <a:solidFill>
                            <a:schemeClr val="tx2"/>
                          </a:solidFill>
                        </a:rPr>
                        <a:t> </a:t>
                      </a:r>
                      <a:r>
                        <a:rPr lang="de-DE" sz="1400" dirty="0" err="1">
                          <a:solidFill>
                            <a:schemeClr val="tx2"/>
                          </a:solidFill>
                        </a:rPr>
                        <a:t>the</a:t>
                      </a:r>
                      <a:r>
                        <a:rPr lang="de-DE" sz="1400" dirty="0">
                          <a:solidFill>
                            <a:schemeClr val="tx2"/>
                          </a:solidFill>
                        </a:rPr>
                        <a:t> </a:t>
                      </a:r>
                      <a:r>
                        <a:rPr lang="de-DE" sz="1400" dirty="0" err="1">
                          <a:solidFill>
                            <a:schemeClr val="tx2"/>
                          </a:solidFill>
                        </a:rPr>
                        <a:t>objective</a:t>
                      </a:r>
                      <a:r>
                        <a:rPr lang="de-DE" sz="1400" dirty="0">
                          <a:solidFill>
                            <a:schemeClr val="tx2"/>
                          </a:solidFill>
                        </a:rPr>
                        <a:t> </a:t>
                      </a:r>
                      <a:r>
                        <a:rPr lang="de-DE" sz="1400" dirty="0" err="1">
                          <a:solidFill>
                            <a:schemeClr val="tx2"/>
                          </a:solidFill>
                        </a:rPr>
                        <a:t>aligns</a:t>
                      </a:r>
                      <a:r>
                        <a:rPr lang="de-DE" sz="1400" dirty="0">
                          <a:solidFill>
                            <a:schemeClr val="tx2"/>
                          </a:solidFill>
                        </a:rPr>
                        <a:t> </a:t>
                      </a:r>
                      <a:r>
                        <a:rPr lang="de-DE" sz="1400" dirty="0" err="1">
                          <a:solidFill>
                            <a:schemeClr val="tx2"/>
                          </a:solidFill>
                        </a:rPr>
                        <a:t>with</a:t>
                      </a:r>
                      <a:r>
                        <a:rPr lang="de-DE" sz="1400" dirty="0">
                          <a:solidFill>
                            <a:schemeClr val="tx2"/>
                          </a:solidFill>
                        </a:rPr>
                        <a:t> </a:t>
                      </a:r>
                      <a:r>
                        <a:rPr lang="de-DE" sz="1400" dirty="0" err="1">
                          <a:solidFill>
                            <a:schemeClr val="tx2"/>
                          </a:solidFill>
                        </a:rPr>
                        <a:t>the</a:t>
                      </a:r>
                      <a:r>
                        <a:rPr lang="de-DE" sz="1400" dirty="0">
                          <a:solidFill>
                            <a:schemeClr val="tx2"/>
                          </a:solidFill>
                        </a:rPr>
                        <a:t> </a:t>
                      </a:r>
                      <a:r>
                        <a:rPr lang="de-DE" sz="1400" dirty="0" err="1">
                          <a:solidFill>
                            <a:schemeClr val="tx2"/>
                          </a:solidFill>
                        </a:rPr>
                        <a:t>problem</a:t>
                      </a:r>
                      <a:r>
                        <a:rPr lang="de-DE" sz="1400" dirty="0">
                          <a:solidFill>
                            <a:schemeClr val="tx2"/>
                          </a:solidFill>
                        </a:rPr>
                        <a:t> and </a:t>
                      </a:r>
                      <a:r>
                        <a:rPr lang="de-DE" sz="1400" dirty="0" err="1">
                          <a:solidFill>
                            <a:schemeClr val="tx2"/>
                          </a:solidFill>
                        </a:rPr>
                        <a:t>the</a:t>
                      </a:r>
                      <a:r>
                        <a:rPr lang="de-DE" sz="1400" dirty="0">
                          <a:solidFill>
                            <a:schemeClr val="tx2"/>
                          </a:solidFill>
                        </a:rPr>
                        <a:t> POV </a:t>
                      </a:r>
                      <a:r>
                        <a:rPr lang="de-DE" sz="1400" dirty="0" err="1">
                          <a:solidFill>
                            <a:schemeClr val="tx2"/>
                          </a:solidFill>
                        </a:rPr>
                        <a:t>statements</a:t>
                      </a:r>
                      <a:r>
                        <a:rPr lang="de-DE" sz="1400" dirty="0">
                          <a:solidFill>
                            <a:schemeClr val="tx2"/>
                          </a:solidFill>
                        </a:rPr>
                        <a:t>.</a:t>
                      </a:r>
                      <a:endParaRPr dirty="0"/>
                    </a:p>
                  </a:txBody>
                  <a:tcPr anchor="ctr">
                    <a:lnL w="12700" algn="ctr">
                      <a:solidFill>
                        <a:schemeClr val="accent1"/>
                      </a:solidFill>
                    </a:lnL>
                    <a:lnR w="12700" algn="ctr">
                      <a:solidFill>
                        <a:schemeClr val="accent1"/>
                      </a:solidFill>
                    </a:lnR>
                    <a:lnT w="12700" algn="ctr">
                      <a:solidFill>
                        <a:schemeClr val="accent1"/>
                      </a:solidFill>
                    </a:lnT>
                    <a:lnB w="12700" algn="ctr">
                      <a:solidFill>
                        <a:schemeClr val="accent1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58049">
                <a:tc>
                  <a:txBody>
                    <a:bodyPr/>
                    <a:lstStyle/>
                    <a:p>
                      <a:pPr>
                        <a:defRPr/>
                      </a:pPr>
                      <a:r>
                        <a:rPr lang="de-DE" sz="1400" dirty="0">
                          <a:solidFill>
                            <a:schemeClr val="accent1"/>
                          </a:solidFill>
                          <a:latin typeface="Nunito SemiBold"/>
                        </a:rPr>
                        <a:t>Time-</a:t>
                      </a:r>
                      <a:r>
                        <a:rPr lang="de-DE" sz="1400" dirty="0" err="1">
                          <a:solidFill>
                            <a:schemeClr val="accent1"/>
                          </a:solidFill>
                          <a:latin typeface="Nunito SemiBold"/>
                        </a:rPr>
                        <a:t>bound</a:t>
                      </a:r>
                      <a:r>
                        <a:rPr lang="de-DE" sz="1400" dirty="0">
                          <a:solidFill>
                            <a:schemeClr val="accent1"/>
                          </a:solidFill>
                          <a:latin typeface="Nunito SemiBold"/>
                        </a:rPr>
                        <a:t> </a:t>
                      </a:r>
                      <a:endParaRPr dirty="0"/>
                    </a:p>
                    <a:p>
                      <a:pPr>
                        <a:defRPr/>
                      </a:pPr>
                      <a:r>
                        <a:rPr lang="de-DE" sz="1400" dirty="0">
                          <a:solidFill>
                            <a:schemeClr val="accent1"/>
                          </a:solidFill>
                          <a:latin typeface="Nunito SemiBold"/>
                        </a:rPr>
                        <a:t>(Time-</a:t>
                      </a:r>
                      <a:r>
                        <a:rPr lang="de-DE" sz="1400" dirty="0" err="1">
                          <a:solidFill>
                            <a:schemeClr val="accent1"/>
                          </a:solidFill>
                          <a:latin typeface="Nunito SemiBold"/>
                        </a:rPr>
                        <a:t>bound</a:t>
                      </a:r>
                      <a:r>
                        <a:rPr lang="de-DE" sz="1400" dirty="0">
                          <a:solidFill>
                            <a:schemeClr val="accent1"/>
                          </a:solidFill>
                          <a:latin typeface="Nunito SemiBold"/>
                        </a:rPr>
                        <a:t>)</a:t>
                      </a:r>
                      <a:endParaRPr dirty="0"/>
                    </a:p>
                  </a:txBody>
                  <a:tcPr anchor="ctr">
                    <a:lnL w="12700" algn="ctr">
                      <a:solidFill>
                        <a:schemeClr val="accent1"/>
                      </a:solidFill>
                    </a:lnL>
                    <a:lnR w="12700" algn="ctr">
                      <a:solidFill>
                        <a:schemeClr val="accent1"/>
                      </a:solidFill>
                    </a:lnR>
                    <a:lnT w="12700" algn="ctr">
                      <a:solidFill>
                        <a:schemeClr val="accent1"/>
                      </a:solidFill>
                    </a:lnT>
                    <a:lnB w="12700" algn="ctr">
                      <a:solidFill>
                        <a:schemeClr val="accent1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>
                        <a:buFont typeface="Arial"/>
                        <a:buNone/>
                        <a:defRPr/>
                      </a:pPr>
                      <a:r>
                        <a:rPr lang="de-DE" sz="1400" dirty="0">
                          <a:solidFill>
                            <a:schemeClr val="tx2"/>
                          </a:solidFill>
                        </a:rPr>
                        <a:t>Set a </a:t>
                      </a:r>
                      <a:r>
                        <a:rPr lang="de-DE" sz="1400" dirty="0" err="1">
                          <a:solidFill>
                            <a:schemeClr val="tx2"/>
                          </a:solidFill>
                        </a:rPr>
                        <a:t>clear</a:t>
                      </a:r>
                      <a:r>
                        <a:rPr lang="de-DE" sz="1400" dirty="0">
                          <a:solidFill>
                            <a:schemeClr val="tx2"/>
                          </a:solidFill>
                        </a:rPr>
                        <a:t> </a:t>
                      </a:r>
                      <a:r>
                        <a:rPr lang="de-DE" sz="1400" dirty="0" err="1">
                          <a:solidFill>
                            <a:schemeClr val="tx2"/>
                          </a:solidFill>
                        </a:rPr>
                        <a:t>deadline</a:t>
                      </a:r>
                      <a:r>
                        <a:rPr lang="de-DE" sz="1400" dirty="0">
                          <a:solidFill>
                            <a:schemeClr val="tx2"/>
                          </a:solidFill>
                        </a:rPr>
                        <a:t> </a:t>
                      </a:r>
                      <a:r>
                        <a:rPr lang="de-DE" sz="1400" dirty="0" err="1">
                          <a:solidFill>
                            <a:schemeClr val="tx2"/>
                          </a:solidFill>
                        </a:rPr>
                        <a:t>for</a:t>
                      </a:r>
                      <a:r>
                        <a:rPr lang="de-DE" sz="1400" dirty="0">
                          <a:solidFill>
                            <a:schemeClr val="tx2"/>
                          </a:solidFill>
                        </a:rPr>
                        <a:t> </a:t>
                      </a:r>
                      <a:r>
                        <a:rPr lang="de-DE" sz="1400" dirty="0" err="1">
                          <a:solidFill>
                            <a:schemeClr val="tx2"/>
                          </a:solidFill>
                        </a:rPr>
                        <a:t>achieving</a:t>
                      </a:r>
                      <a:r>
                        <a:rPr lang="de-DE" sz="1400" dirty="0">
                          <a:solidFill>
                            <a:schemeClr val="tx2"/>
                          </a:solidFill>
                        </a:rPr>
                        <a:t> </a:t>
                      </a:r>
                      <a:r>
                        <a:rPr lang="de-DE" sz="1400" dirty="0" err="1">
                          <a:solidFill>
                            <a:schemeClr val="tx2"/>
                          </a:solidFill>
                        </a:rPr>
                        <a:t>the</a:t>
                      </a:r>
                      <a:r>
                        <a:rPr lang="de-DE" sz="1400" dirty="0">
                          <a:solidFill>
                            <a:schemeClr val="tx2"/>
                          </a:solidFill>
                        </a:rPr>
                        <a:t> </a:t>
                      </a:r>
                      <a:r>
                        <a:rPr lang="de-DE" sz="1400" dirty="0" err="1">
                          <a:solidFill>
                            <a:schemeClr val="tx2"/>
                          </a:solidFill>
                        </a:rPr>
                        <a:t>objective</a:t>
                      </a:r>
                      <a:r>
                        <a:rPr lang="de-DE" sz="1400" dirty="0">
                          <a:solidFill>
                            <a:schemeClr val="tx2"/>
                          </a:solidFill>
                        </a:rPr>
                        <a:t>.</a:t>
                      </a:r>
                      <a:endParaRPr dirty="0"/>
                    </a:p>
                  </a:txBody>
                  <a:tcPr anchor="ctr">
                    <a:lnL w="12700" algn="ctr">
                      <a:solidFill>
                        <a:schemeClr val="accent1"/>
                      </a:solidFill>
                    </a:lnL>
                    <a:lnR w="12700" algn="ctr">
                      <a:solidFill>
                        <a:schemeClr val="accent1"/>
                      </a:solidFill>
                    </a:lnR>
                    <a:lnT w="12700" algn="ctr">
                      <a:solidFill>
                        <a:schemeClr val="accent1"/>
                      </a:solidFill>
                    </a:lnT>
                    <a:lnB w="12700" algn="ctr">
                      <a:solidFill>
                        <a:schemeClr val="accent1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/>
    </mc:Choice>
    <mc:Fallback xmlns="" xmlns:m="http://schemas.openxmlformats.org/officeDocument/2006/math" xmlns:w="http://schemas.openxmlformats.org/wordprocessingml/2006/main">
      <p:transition advClick="1"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821575454" name="Titel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en-US" dirty="0">
                <a:latin typeface="Nunito Light"/>
              </a:rPr>
              <a:t>Hands-On: </a:t>
            </a:r>
            <a:r>
              <a:rPr lang="en-US" dirty="0"/>
              <a:t>Putting Ideas into Practice</a:t>
            </a:r>
            <a:endParaRPr lang="de-DE" dirty="0">
              <a:latin typeface="Nunito Light"/>
            </a:endParaRPr>
          </a:p>
        </p:txBody>
      </p:sp>
      <p:sp>
        <p:nvSpPr>
          <p:cNvPr id="266512585" name="Foliennummernplatzhalter 2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 marL="0" marR="0" lvl="0" indent="0" algn="r" defTabSz="9144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defRPr/>
            </a:pPr>
            <a:fld id="{F145060A-2239-4736-BEED-7C05F6B3C6E1}" type="slidenum">
              <a:rPr lang="de-DE" sz="1000" b="0" i="0" u="none" strike="noStrike" cap="none" spc="0">
                <a:ln>
                  <a:noFill/>
                </a:ln>
                <a:solidFill>
                  <a:srgbClr val="000000">
                    <a:tint val="82000"/>
                  </a:srgbClr>
                </a:solidFill>
                <a:latin typeface="Nunito Light"/>
                <a:cs typeface="Arial"/>
              </a:rPr>
              <a:t>18</a:t>
            </a:fld>
            <a:endParaRPr lang="de-DE" sz="1000" b="0" i="0" u="none" strike="noStrike" cap="none" spc="0">
              <a:ln>
                <a:noFill/>
              </a:ln>
              <a:solidFill>
                <a:srgbClr val="000000">
                  <a:tint val="82000"/>
                </a:srgbClr>
              </a:solidFill>
              <a:latin typeface="Nunito Light"/>
              <a:cs typeface="Arial"/>
            </a:endParaRPr>
          </a:p>
        </p:txBody>
      </p:sp>
      <p:sp>
        <p:nvSpPr>
          <p:cNvPr id="745128048" name="Inhaltsplatzhalter 3"/>
          <p:cNvSpPr>
            <a:spLocks noGrp="1"/>
          </p:cNvSpPr>
          <p:nvPr>
            <p:ph idx="1"/>
          </p:nvPr>
        </p:nvSpPr>
        <p:spPr bwMode="auto">
          <a:xfrm>
            <a:off x="838200" y="1689098"/>
            <a:ext cx="8775699" cy="4394201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>
              <a:lnSpc>
                <a:spcPct val="110000"/>
              </a:lnSpc>
              <a:buNone/>
              <a:defRPr/>
            </a:pPr>
            <a:r>
              <a:rPr lang="de-DE" b="1" dirty="0" err="1">
                <a:latin typeface="Nunito SemiBold"/>
              </a:rPr>
              <a:t>Objective</a:t>
            </a:r>
            <a:r>
              <a:rPr lang="de-DE" b="1" dirty="0">
                <a:latin typeface="Nunito SemiBold"/>
              </a:rPr>
              <a:t>:</a:t>
            </a:r>
            <a:endParaRPr dirty="0"/>
          </a:p>
          <a:p>
            <a:pPr>
              <a:lnSpc>
                <a:spcPct val="110000"/>
              </a:lnSpc>
              <a:defRPr/>
            </a:pPr>
            <a:r>
              <a:rPr lang="de-DE" dirty="0">
                <a:solidFill>
                  <a:schemeClr val="accent1"/>
                </a:solidFill>
                <a:latin typeface="Nunito SemiBold"/>
              </a:rPr>
              <a:t>Making </a:t>
            </a:r>
            <a:r>
              <a:rPr lang="de-DE" dirty="0" err="1">
                <a:solidFill>
                  <a:schemeClr val="accent1"/>
                </a:solidFill>
                <a:latin typeface="Nunito SemiBold"/>
              </a:rPr>
              <a:t>ideas</a:t>
            </a:r>
            <a:r>
              <a:rPr lang="de-DE" dirty="0">
                <a:solidFill>
                  <a:schemeClr val="accent1"/>
                </a:solidFill>
                <a:latin typeface="Nunito SemiBold"/>
              </a:rPr>
              <a:t> tangible: </a:t>
            </a:r>
            <a:r>
              <a:rPr lang="de-DE" dirty="0" err="1"/>
              <a:t>Develop</a:t>
            </a:r>
            <a:r>
              <a:rPr lang="de-DE" dirty="0"/>
              <a:t> simple, </a:t>
            </a:r>
            <a:r>
              <a:rPr lang="de-DE" dirty="0" err="1"/>
              <a:t>initially</a:t>
            </a:r>
            <a:r>
              <a:rPr lang="de-DE" dirty="0"/>
              <a:t> </a:t>
            </a:r>
            <a:r>
              <a:rPr lang="de-DE" dirty="0" err="1"/>
              <a:t>incomplete</a:t>
            </a:r>
            <a:r>
              <a:rPr lang="de-DE" dirty="0"/>
              <a:t> </a:t>
            </a:r>
            <a:r>
              <a:rPr lang="de-DE" dirty="0" err="1"/>
              <a:t>models</a:t>
            </a:r>
            <a:r>
              <a:rPr lang="de-DE" dirty="0"/>
              <a:t> </a:t>
            </a:r>
            <a:r>
              <a:rPr lang="de-DE" dirty="0" err="1"/>
              <a:t>or</a:t>
            </a:r>
            <a:r>
              <a:rPr lang="de-DE" dirty="0"/>
              <a:t> </a:t>
            </a:r>
            <a:r>
              <a:rPr lang="de-DE" dirty="0" err="1"/>
              <a:t>representations</a:t>
            </a:r>
            <a:r>
              <a:rPr lang="de-DE" dirty="0"/>
              <a:t> </a:t>
            </a:r>
            <a:r>
              <a:rPr lang="de-DE" dirty="0" err="1"/>
              <a:t>of</a:t>
            </a:r>
            <a:r>
              <a:rPr lang="de-DE" dirty="0"/>
              <a:t> </a:t>
            </a:r>
            <a:r>
              <a:rPr lang="de-DE" dirty="0" err="1"/>
              <a:t>ideas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make</a:t>
            </a:r>
            <a:r>
              <a:rPr lang="de-DE" dirty="0"/>
              <a:t> </a:t>
            </a:r>
            <a:r>
              <a:rPr lang="de-DE" dirty="0" err="1"/>
              <a:t>them</a:t>
            </a:r>
            <a:r>
              <a:rPr lang="de-DE" dirty="0"/>
              <a:t> </a:t>
            </a:r>
            <a:r>
              <a:rPr lang="de-DE" dirty="0" err="1"/>
              <a:t>visually</a:t>
            </a:r>
            <a:r>
              <a:rPr lang="de-DE" dirty="0"/>
              <a:t> and </a:t>
            </a:r>
            <a:r>
              <a:rPr lang="de-DE" dirty="0" err="1"/>
              <a:t>physically</a:t>
            </a:r>
            <a:r>
              <a:rPr lang="de-DE" dirty="0"/>
              <a:t> tangible</a:t>
            </a:r>
            <a:r>
              <a:rPr lang="en-US" dirty="0"/>
              <a:t>.</a:t>
            </a:r>
            <a:endParaRPr dirty="0"/>
          </a:p>
          <a:p>
            <a:pPr>
              <a:lnSpc>
                <a:spcPct val="110000"/>
              </a:lnSpc>
              <a:defRPr/>
            </a:pPr>
            <a:r>
              <a:rPr lang="de-DE" dirty="0" err="1">
                <a:solidFill>
                  <a:schemeClr val="accent1"/>
                </a:solidFill>
                <a:latin typeface="Nunito SemiBold"/>
              </a:rPr>
              <a:t>Proced</a:t>
            </a:r>
            <a:r>
              <a:rPr lang="de-DE" b="1" dirty="0" err="1">
                <a:solidFill>
                  <a:schemeClr val="accent1"/>
                </a:solidFill>
                <a:latin typeface="Nunito SemiBold"/>
              </a:rPr>
              <a:t>ure</a:t>
            </a:r>
            <a:r>
              <a:rPr lang="de-DE" b="1" dirty="0">
                <a:solidFill>
                  <a:schemeClr val="accent1"/>
                </a:solidFill>
                <a:latin typeface="Nunito SemiBold"/>
              </a:rPr>
              <a:t>: </a:t>
            </a:r>
            <a:r>
              <a:rPr lang="de-DE" dirty="0" err="1"/>
              <a:t>Please</a:t>
            </a:r>
            <a:r>
              <a:rPr lang="de-DE" dirty="0"/>
              <a:t> </a:t>
            </a:r>
            <a:r>
              <a:rPr lang="de-DE" dirty="0" err="1"/>
              <a:t>use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b="1" dirty="0">
                <a:latin typeface="Nunito SemiBold"/>
              </a:rPr>
              <a:t>craft </a:t>
            </a:r>
            <a:r>
              <a:rPr lang="de-DE" b="1" dirty="0" err="1">
                <a:latin typeface="Nunito SemiBold"/>
              </a:rPr>
              <a:t>materials</a:t>
            </a:r>
            <a:r>
              <a:rPr lang="de-DE" b="1" dirty="0">
                <a:latin typeface="Nunito SemiBold"/>
              </a:rPr>
              <a:t> </a:t>
            </a:r>
            <a:r>
              <a:rPr lang="de-DE" dirty="0" err="1"/>
              <a:t>or</a:t>
            </a:r>
            <a:r>
              <a:rPr lang="de-DE" dirty="0"/>
              <a:t> </a:t>
            </a:r>
            <a:r>
              <a:rPr lang="de-DE" b="1" dirty="0">
                <a:latin typeface="Nunito SemiBold"/>
              </a:rPr>
              <a:t>Lego </a:t>
            </a:r>
            <a:r>
              <a:rPr lang="de-DE" b="1" dirty="0" err="1">
                <a:latin typeface="Nunito SemiBold"/>
              </a:rPr>
              <a:t>sets</a:t>
            </a:r>
            <a:r>
              <a:rPr lang="de-DE" b="1" dirty="0">
                <a:latin typeface="Nunito SemiBold"/>
              </a:rPr>
              <a:t>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create</a:t>
            </a:r>
            <a:r>
              <a:rPr lang="de-DE" dirty="0"/>
              <a:t> an initial </a:t>
            </a:r>
            <a:r>
              <a:rPr lang="de-DE" dirty="0" err="1"/>
              <a:t>sketch</a:t>
            </a:r>
            <a:r>
              <a:rPr lang="de-DE" dirty="0"/>
              <a:t> </a:t>
            </a:r>
            <a:r>
              <a:rPr lang="de-DE" dirty="0" err="1"/>
              <a:t>of</a:t>
            </a:r>
            <a:r>
              <a:rPr lang="de-DE" dirty="0"/>
              <a:t> </a:t>
            </a:r>
            <a:r>
              <a:rPr lang="de-DE" dirty="0" err="1"/>
              <a:t>your</a:t>
            </a:r>
            <a:r>
              <a:rPr lang="de-DE" dirty="0"/>
              <a:t> </a:t>
            </a:r>
            <a:r>
              <a:rPr lang="de-DE" dirty="0" err="1"/>
              <a:t>idea</a:t>
            </a:r>
            <a:r>
              <a:rPr lang="en-US" dirty="0"/>
              <a:t>.</a:t>
            </a:r>
            <a:br>
              <a:rPr lang="de-DE" sz="1400" dirty="0"/>
            </a:br>
            <a:endParaRPr lang="de-DE" sz="1400" dirty="0"/>
          </a:p>
          <a:p>
            <a:pPr marL="0" indent="0">
              <a:lnSpc>
                <a:spcPct val="110000"/>
              </a:lnSpc>
              <a:buNone/>
              <a:defRPr/>
            </a:pPr>
            <a:r>
              <a:rPr lang="de-DE" sz="1400" dirty="0">
                <a:latin typeface="Nunito SemiBold"/>
              </a:rPr>
              <a:t>Possible Guiding Questions:​</a:t>
            </a:r>
            <a:endParaRPr dirty="0"/>
          </a:p>
          <a:p>
            <a:pPr>
              <a:defRPr/>
            </a:pPr>
            <a:r>
              <a:rPr lang="de-DE" sz="1400" dirty="0" err="1"/>
              <a:t>How</a:t>
            </a:r>
            <a:r>
              <a:rPr lang="de-DE" sz="1400" dirty="0"/>
              <a:t> </a:t>
            </a:r>
            <a:r>
              <a:rPr lang="de-DE" sz="1400" dirty="0" err="1"/>
              <a:t>could</a:t>
            </a:r>
            <a:r>
              <a:rPr lang="de-DE" sz="1400" dirty="0"/>
              <a:t> </a:t>
            </a:r>
            <a:r>
              <a:rPr lang="de-DE" sz="1400" dirty="0" err="1"/>
              <a:t>we</a:t>
            </a:r>
            <a:r>
              <a:rPr lang="de-DE" sz="1400" dirty="0"/>
              <a:t> </a:t>
            </a:r>
            <a:r>
              <a:rPr lang="de-DE" sz="1400" dirty="0" err="1"/>
              <a:t>solve</a:t>
            </a:r>
            <a:r>
              <a:rPr lang="de-DE" sz="1400" dirty="0"/>
              <a:t> </a:t>
            </a:r>
            <a:r>
              <a:rPr lang="de-DE" sz="1400" dirty="0" err="1"/>
              <a:t>the</a:t>
            </a:r>
            <a:r>
              <a:rPr lang="de-DE" sz="1400" dirty="0"/>
              <a:t> </a:t>
            </a:r>
            <a:r>
              <a:rPr lang="de-DE" sz="1400" dirty="0" err="1"/>
              <a:t>problem</a:t>
            </a:r>
            <a:r>
              <a:rPr lang="de-DE" sz="1400" dirty="0"/>
              <a:t> </a:t>
            </a:r>
            <a:r>
              <a:rPr lang="de-DE" sz="1400" dirty="0" err="1"/>
              <a:t>from</a:t>
            </a:r>
            <a:r>
              <a:rPr lang="de-DE" sz="1400" dirty="0"/>
              <a:t> </a:t>
            </a:r>
            <a:r>
              <a:rPr lang="de-DE" sz="1400" dirty="0" err="1"/>
              <a:t>various</a:t>
            </a:r>
            <a:r>
              <a:rPr lang="de-DE" sz="1400" dirty="0"/>
              <a:t> </a:t>
            </a:r>
            <a:r>
              <a:rPr lang="de-DE" sz="1400" dirty="0" err="1"/>
              <a:t>perspectives</a:t>
            </a:r>
            <a:r>
              <a:rPr lang="de-DE" sz="1400" dirty="0"/>
              <a:t>?​</a:t>
            </a:r>
            <a:endParaRPr dirty="0"/>
          </a:p>
          <a:p>
            <a:pPr>
              <a:defRPr/>
            </a:pPr>
            <a:r>
              <a:rPr lang="de-DE" sz="1400" dirty="0" err="1"/>
              <a:t>What</a:t>
            </a:r>
            <a:r>
              <a:rPr lang="de-DE" sz="1400" dirty="0"/>
              <a:t> </a:t>
            </a:r>
            <a:r>
              <a:rPr lang="de-DE" sz="1400" dirty="0" err="1"/>
              <a:t>would</a:t>
            </a:r>
            <a:r>
              <a:rPr lang="de-DE" sz="1400" dirty="0"/>
              <a:t> </a:t>
            </a:r>
            <a:r>
              <a:rPr lang="de-DE" sz="1400" dirty="0" err="1"/>
              <a:t>be</a:t>
            </a:r>
            <a:r>
              <a:rPr lang="de-DE" sz="1400" dirty="0"/>
              <a:t> </a:t>
            </a:r>
            <a:r>
              <a:rPr lang="de-DE" sz="1400" dirty="0" err="1"/>
              <a:t>the</a:t>
            </a:r>
            <a:r>
              <a:rPr lang="de-DE" sz="1400" dirty="0"/>
              <a:t> </a:t>
            </a:r>
            <a:r>
              <a:rPr lang="de-DE" sz="1400" dirty="0" err="1"/>
              <a:t>most</a:t>
            </a:r>
            <a:r>
              <a:rPr lang="de-DE" sz="1400" dirty="0"/>
              <a:t> </a:t>
            </a:r>
            <a:r>
              <a:rPr lang="de-DE" sz="1400" dirty="0" err="1"/>
              <a:t>obvious</a:t>
            </a:r>
            <a:r>
              <a:rPr lang="de-DE" sz="1400" dirty="0"/>
              <a:t> </a:t>
            </a:r>
            <a:r>
              <a:rPr lang="de-DE" sz="1400" dirty="0" err="1"/>
              <a:t>solution</a:t>
            </a:r>
            <a:r>
              <a:rPr lang="de-DE" sz="1400" dirty="0"/>
              <a:t>? </a:t>
            </a:r>
            <a:r>
              <a:rPr lang="de-DE" sz="1400" dirty="0" err="1"/>
              <a:t>What</a:t>
            </a:r>
            <a:r>
              <a:rPr lang="de-DE" sz="1400" dirty="0"/>
              <a:t> </a:t>
            </a:r>
            <a:r>
              <a:rPr lang="de-DE" sz="1400" dirty="0" err="1"/>
              <a:t>would</a:t>
            </a:r>
            <a:r>
              <a:rPr lang="de-DE" sz="1400" dirty="0"/>
              <a:t> an extreme </a:t>
            </a:r>
            <a:r>
              <a:rPr lang="de-DE" sz="1400" dirty="0" err="1"/>
              <a:t>or</a:t>
            </a:r>
            <a:r>
              <a:rPr lang="de-DE" sz="1400" dirty="0"/>
              <a:t> </a:t>
            </a:r>
            <a:r>
              <a:rPr lang="de-DE" sz="1400" dirty="0" err="1"/>
              <a:t>radical</a:t>
            </a:r>
            <a:r>
              <a:rPr lang="de-DE" sz="1400" dirty="0"/>
              <a:t> </a:t>
            </a:r>
            <a:r>
              <a:rPr lang="de-DE" sz="1400" dirty="0" err="1"/>
              <a:t>solution</a:t>
            </a:r>
            <a:r>
              <a:rPr lang="de-DE" sz="1400" dirty="0"/>
              <a:t> </a:t>
            </a:r>
            <a:r>
              <a:rPr lang="de-DE" sz="1400" dirty="0" err="1"/>
              <a:t>look</a:t>
            </a:r>
            <a:r>
              <a:rPr lang="de-DE" sz="1400" dirty="0"/>
              <a:t> like?</a:t>
            </a:r>
            <a:endParaRPr dirty="0"/>
          </a:p>
          <a:p>
            <a:pPr>
              <a:defRPr/>
            </a:pPr>
            <a:r>
              <a:rPr lang="de-DE" sz="1400" dirty="0" err="1"/>
              <a:t>How</a:t>
            </a:r>
            <a:r>
              <a:rPr lang="de-DE" sz="1400" dirty="0"/>
              <a:t> </a:t>
            </a:r>
            <a:r>
              <a:rPr lang="de-DE" sz="1400" dirty="0" err="1"/>
              <a:t>could</a:t>
            </a:r>
            <a:r>
              <a:rPr lang="de-DE" sz="1400" dirty="0"/>
              <a:t> </a:t>
            </a:r>
            <a:r>
              <a:rPr lang="de-DE" sz="1400" dirty="0" err="1"/>
              <a:t>we</a:t>
            </a:r>
            <a:r>
              <a:rPr lang="de-DE" sz="1400" dirty="0"/>
              <a:t> </a:t>
            </a:r>
            <a:r>
              <a:rPr lang="de-DE" sz="1400" dirty="0" err="1"/>
              <a:t>tackle</a:t>
            </a:r>
            <a:r>
              <a:rPr lang="de-DE" sz="1400" dirty="0"/>
              <a:t> </a:t>
            </a:r>
            <a:r>
              <a:rPr lang="de-DE" sz="1400" dirty="0" err="1"/>
              <a:t>the</a:t>
            </a:r>
            <a:r>
              <a:rPr lang="de-DE" sz="1400" dirty="0"/>
              <a:t> </a:t>
            </a:r>
            <a:r>
              <a:rPr lang="de-DE" sz="1400" dirty="0" err="1"/>
              <a:t>problem</a:t>
            </a:r>
            <a:r>
              <a:rPr lang="de-DE" sz="1400" dirty="0"/>
              <a:t> </a:t>
            </a:r>
            <a:r>
              <a:rPr lang="de-DE" sz="1400" dirty="0" err="1"/>
              <a:t>using</a:t>
            </a:r>
            <a:r>
              <a:rPr lang="de-DE" sz="1400" dirty="0"/>
              <a:t> </a:t>
            </a:r>
            <a:r>
              <a:rPr lang="de-DE" sz="1400" dirty="0" err="1"/>
              <a:t>unconventional</a:t>
            </a:r>
            <a:r>
              <a:rPr lang="de-DE" sz="1400" dirty="0"/>
              <a:t> </a:t>
            </a:r>
            <a:r>
              <a:rPr lang="de-DE" sz="1400" dirty="0" err="1"/>
              <a:t>methods</a:t>
            </a:r>
            <a:r>
              <a:rPr lang="de-DE" sz="1400" dirty="0"/>
              <a:t>?​</a:t>
            </a:r>
            <a:endParaRPr dirty="0"/>
          </a:p>
          <a:p>
            <a:pPr>
              <a:defRPr/>
            </a:pPr>
            <a:r>
              <a:rPr lang="de-DE" sz="1400" dirty="0" err="1"/>
              <a:t>Which</a:t>
            </a:r>
            <a:r>
              <a:rPr lang="de-DE" sz="1400" dirty="0"/>
              <a:t> </a:t>
            </a:r>
            <a:r>
              <a:rPr lang="de-DE" sz="1400" dirty="0" err="1"/>
              <a:t>ideas</a:t>
            </a:r>
            <a:r>
              <a:rPr lang="de-DE" sz="1400" dirty="0"/>
              <a:t> </a:t>
            </a:r>
            <a:r>
              <a:rPr lang="de-DE" sz="1400" dirty="0" err="1"/>
              <a:t>stem</a:t>
            </a:r>
            <a:r>
              <a:rPr lang="de-DE" sz="1400" dirty="0"/>
              <a:t> </a:t>
            </a:r>
            <a:r>
              <a:rPr lang="de-DE" sz="1400" dirty="0" err="1"/>
              <a:t>from</a:t>
            </a:r>
            <a:r>
              <a:rPr lang="de-DE" sz="1400" dirty="0"/>
              <a:t> </a:t>
            </a:r>
            <a:r>
              <a:rPr lang="de-DE" sz="1400" dirty="0" err="1"/>
              <a:t>spontaneous</a:t>
            </a:r>
            <a:r>
              <a:rPr lang="de-DE" sz="1400" dirty="0"/>
              <a:t> </a:t>
            </a:r>
            <a:r>
              <a:rPr lang="de-DE" sz="1400" dirty="0" err="1"/>
              <a:t>inspiration</a:t>
            </a:r>
            <a:r>
              <a:rPr lang="de-DE" sz="1400" dirty="0"/>
              <a:t> </a:t>
            </a:r>
            <a:r>
              <a:rPr lang="de-DE" sz="1400" dirty="0" err="1"/>
              <a:t>or</a:t>
            </a:r>
            <a:r>
              <a:rPr lang="de-DE" sz="1400" dirty="0"/>
              <a:t> intuitive </a:t>
            </a:r>
            <a:r>
              <a:rPr lang="de-DE" sz="1400" dirty="0" err="1"/>
              <a:t>thinking</a:t>
            </a:r>
            <a:r>
              <a:rPr lang="de-DE" sz="1400" dirty="0"/>
              <a:t>?</a:t>
            </a:r>
            <a:endParaRPr dirty="0"/>
          </a:p>
          <a:p>
            <a:pPr>
              <a:defRPr/>
            </a:pPr>
            <a:r>
              <a:rPr lang="de-DE" sz="1400" dirty="0" err="1"/>
              <a:t>How</a:t>
            </a:r>
            <a:r>
              <a:rPr lang="de-DE" sz="1400" dirty="0"/>
              <a:t> </a:t>
            </a:r>
            <a:r>
              <a:rPr lang="de-DE" sz="1400" dirty="0" err="1"/>
              <a:t>can</a:t>
            </a:r>
            <a:r>
              <a:rPr lang="de-DE" sz="1400" dirty="0"/>
              <a:t> </a:t>
            </a:r>
            <a:r>
              <a:rPr lang="de-DE" sz="1400" dirty="0" err="1"/>
              <a:t>we</a:t>
            </a:r>
            <a:r>
              <a:rPr lang="de-DE" sz="1400" dirty="0"/>
              <a:t> </a:t>
            </a:r>
            <a:r>
              <a:rPr lang="de-DE" sz="1400" dirty="0" err="1"/>
              <a:t>recombine</a:t>
            </a:r>
            <a:r>
              <a:rPr lang="de-DE" sz="1400" dirty="0"/>
              <a:t> </a:t>
            </a:r>
            <a:r>
              <a:rPr lang="de-DE" sz="1400" dirty="0" err="1"/>
              <a:t>existing</a:t>
            </a:r>
            <a:r>
              <a:rPr lang="de-DE" sz="1400" dirty="0"/>
              <a:t> </a:t>
            </a:r>
            <a:r>
              <a:rPr lang="de-DE" sz="1400" dirty="0" err="1"/>
              <a:t>solutions</a:t>
            </a:r>
            <a:r>
              <a:rPr lang="de-DE" sz="1400" dirty="0"/>
              <a:t>, </a:t>
            </a:r>
            <a:r>
              <a:rPr lang="de-DE" sz="1400" dirty="0" err="1"/>
              <a:t>resources</a:t>
            </a:r>
            <a:r>
              <a:rPr lang="de-DE" sz="1400" dirty="0"/>
              <a:t>, </a:t>
            </a:r>
            <a:r>
              <a:rPr lang="de-DE" sz="1400" dirty="0" err="1"/>
              <a:t>or</a:t>
            </a:r>
            <a:r>
              <a:rPr lang="de-DE" sz="1400" dirty="0"/>
              <a:t> </a:t>
            </a:r>
            <a:r>
              <a:rPr lang="de-DE" sz="1400" dirty="0" err="1"/>
              <a:t>technologies</a:t>
            </a:r>
            <a:r>
              <a:rPr lang="de-DE" sz="1400" dirty="0"/>
              <a:t>?​</a:t>
            </a:r>
            <a:endParaRPr dirty="0"/>
          </a:p>
          <a:p>
            <a:pPr>
              <a:defRPr/>
            </a:pPr>
            <a:r>
              <a:rPr lang="de-DE" sz="1400" dirty="0" err="1"/>
              <a:t>What</a:t>
            </a:r>
            <a:r>
              <a:rPr lang="de-DE" sz="1400" dirty="0"/>
              <a:t> </a:t>
            </a:r>
            <a:r>
              <a:rPr lang="de-DE" sz="1400" dirty="0" err="1"/>
              <a:t>if</a:t>
            </a:r>
            <a:r>
              <a:rPr lang="de-DE" sz="1400" dirty="0"/>
              <a:t> </a:t>
            </a:r>
            <a:r>
              <a:rPr lang="de-DE" sz="1400" dirty="0" err="1"/>
              <a:t>we</a:t>
            </a:r>
            <a:r>
              <a:rPr lang="de-DE" sz="1400" dirty="0"/>
              <a:t> </a:t>
            </a:r>
            <a:r>
              <a:rPr lang="de-DE" sz="1400" dirty="0" err="1"/>
              <a:t>had</a:t>
            </a:r>
            <a:r>
              <a:rPr lang="de-DE" sz="1400" dirty="0"/>
              <a:t> </a:t>
            </a:r>
            <a:r>
              <a:rPr lang="de-DE" sz="1400" dirty="0" err="1"/>
              <a:t>no</a:t>
            </a:r>
            <a:r>
              <a:rPr lang="de-DE" sz="1400" dirty="0"/>
              <a:t> </a:t>
            </a:r>
            <a:r>
              <a:rPr lang="de-DE" sz="1400" dirty="0" err="1"/>
              <a:t>budgetary</a:t>
            </a:r>
            <a:r>
              <a:rPr lang="de-DE" sz="1400" dirty="0"/>
              <a:t>, </a:t>
            </a:r>
            <a:r>
              <a:rPr lang="de-DE" sz="1400" dirty="0" err="1"/>
              <a:t>technical</a:t>
            </a:r>
            <a:r>
              <a:rPr lang="de-DE" sz="1400" dirty="0"/>
              <a:t>, </a:t>
            </a:r>
            <a:r>
              <a:rPr lang="de-DE" sz="1400" dirty="0" err="1"/>
              <a:t>or</a:t>
            </a:r>
            <a:r>
              <a:rPr lang="de-DE" sz="1400" dirty="0"/>
              <a:t> </a:t>
            </a:r>
            <a:r>
              <a:rPr lang="de-DE" sz="1400" dirty="0" err="1"/>
              <a:t>other</a:t>
            </a:r>
            <a:r>
              <a:rPr lang="de-DE" sz="1400" dirty="0"/>
              <a:t> </a:t>
            </a:r>
            <a:r>
              <a:rPr lang="de-DE" sz="1400" dirty="0" err="1"/>
              <a:t>constraints</a:t>
            </a:r>
            <a:r>
              <a:rPr lang="de-DE" sz="1400" dirty="0"/>
              <a:t>?</a:t>
            </a:r>
            <a:endParaRPr dirty="0"/>
          </a:p>
          <a:p>
            <a:pPr>
              <a:defRPr/>
            </a:pPr>
            <a:r>
              <a:rPr lang="de-DE" sz="1400" dirty="0" err="1"/>
              <a:t>How</a:t>
            </a:r>
            <a:r>
              <a:rPr lang="de-DE" sz="1400" dirty="0"/>
              <a:t> </a:t>
            </a:r>
            <a:r>
              <a:rPr lang="de-DE" sz="1400" dirty="0" err="1"/>
              <a:t>could</a:t>
            </a:r>
            <a:r>
              <a:rPr lang="de-DE" sz="1400" dirty="0"/>
              <a:t> </a:t>
            </a:r>
            <a:r>
              <a:rPr lang="de-DE" sz="1400" dirty="0" err="1"/>
              <a:t>seemingly</a:t>
            </a:r>
            <a:r>
              <a:rPr lang="de-DE" sz="1400" dirty="0"/>
              <a:t> </a:t>
            </a:r>
            <a:r>
              <a:rPr lang="de-DE" sz="1400" dirty="0" err="1"/>
              <a:t>contradictory</a:t>
            </a:r>
            <a:r>
              <a:rPr lang="de-DE" sz="1400" dirty="0"/>
              <a:t> </a:t>
            </a:r>
            <a:r>
              <a:rPr lang="de-DE" sz="1400" dirty="0" err="1"/>
              <a:t>approaches</a:t>
            </a:r>
            <a:r>
              <a:rPr lang="de-DE" sz="1400" dirty="0"/>
              <a:t> </a:t>
            </a:r>
            <a:r>
              <a:rPr lang="de-DE" sz="1400" dirty="0" err="1"/>
              <a:t>work</a:t>
            </a:r>
            <a:r>
              <a:rPr lang="de-DE" sz="1400" dirty="0"/>
              <a:t> </a:t>
            </a:r>
            <a:r>
              <a:rPr lang="de-DE" sz="1400" dirty="0" err="1"/>
              <a:t>together</a:t>
            </a:r>
            <a:r>
              <a:rPr lang="de-DE" sz="1400" dirty="0"/>
              <a:t>?</a:t>
            </a:r>
            <a:endParaRPr dirty="0"/>
          </a:p>
        </p:txBody>
      </p:sp>
      <p:sp>
        <p:nvSpPr>
          <p:cNvPr id="680800615" name="Ellipse 8"/>
          <p:cNvSpPr/>
          <p:nvPr/>
        </p:nvSpPr>
        <p:spPr bwMode="auto">
          <a:xfrm rot="18000000">
            <a:off x="10423334" y="1306633"/>
            <a:ext cx="4422842" cy="4422842"/>
          </a:xfrm>
          <a:prstGeom prst="ellipse">
            <a:avLst/>
          </a:prstGeom>
          <a:gradFill>
            <a:gsLst>
              <a:gs pos="0">
                <a:schemeClr val="accent5">
                  <a:satMod val="103000"/>
                  <a:lumMod val="102000"/>
                  <a:tint val="94000"/>
                </a:schemeClr>
              </a:gs>
              <a:gs pos="50000">
                <a:schemeClr val="accent2">
                  <a:lumMod val="20000"/>
                  <a:lumOff val="80000"/>
                </a:schemeClr>
              </a:gs>
              <a:gs pos="100000">
                <a:schemeClr val="accent5">
                  <a:lumMod val="99000"/>
                  <a:satMod val="120000"/>
                  <a:shade val="78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defRPr/>
            </a:pPr>
            <a:endParaRPr lang="de-DE" sz="1400" b="0" i="0" u="none" strike="noStrike" cap="none" spc="0">
              <a:ln>
                <a:noFill/>
              </a:ln>
              <a:solidFill>
                <a:srgbClr val="FFFFFF"/>
              </a:solidFill>
              <a:latin typeface="Nunito Light"/>
              <a:ea typeface="Arial"/>
              <a:cs typeface="Arial"/>
            </a:endParaRPr>
          </a:p>
        </p:txBody>
      </p:sp>
      <p:sp>
        <p:nvSpPr>
          <p:cNvPr id="370081499" name="Rechteck: abgerundete Ecken 7"/>
          <p:cNvSpPr/>
          <p:nvPr/>
        </p:nvSpPr>
        <p:spPr bwMode="auto">
          <a:xfrm>
            <a:off x="10085700" y="2729200"/>
            <a:ext cx="1607943" cy="1577708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3">
                  <a:lumMod val="20000"/>
                  <a:lumOff val="80000"/>
                  <a:alpha val="57000"/>
                </a:schemeClr>
              </a:gs>
              <a:gs pos="65000">
                <a:schemeClr val="accent4">
                  <a:lumMod val="20000"/>
                  <a:lumOff val="80000"/>
                </a:schemeClr>
              </a:gs>
              <a:gs pos="100000">
                <a:schemeClr val="accent4">
                  <a:lumMod val="40000"/>
                  <a:lumOff val="60000"/>
                </a:schemeClr>
              </a:gs>
            </a:gsLst>
            <a:lin ang="18900000" scaled="1"/>
          </a:gradFill>
          <a:ln w="254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marL="0" marR="0" lvl="0" indent="0" algn="ctr" defTabSz="9144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defRPr/>
            </a:pPr>
            <a:r>
              <a:rPr lang="de-DE" sz="1800" b="0" i="1" u="none" strike="noStrike" cap="none" spc="0">
                <a:ln>
                  <a:noFill/>
                </a:ln>
                <a:solidFill>
                  <a:srgbClr val="3B3B3B"/>
                </a:solidFill>
                <a:latin typeface="Nunito SemiBold"/>
                <a:ea typeface="Arial"/>
                <a:cs typeface="Arial"/>
              </a:rPr>
              <a:t>45 mins</a:t>
            </a:r>
            <a:endParaRPr/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/>
    </mc:Choice>
    <mc:Fallback xmlns="" xmlns:m="http://schemas.openxmlformats.org/officeDocument/2006/math" xmlns:w="http://schemas.openxmlformats.org/wordprocessingml/2006/main">
      <p:transition advClick="1"/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379345856" name="Titel 1"/>
          <p:cNvSpPr>
            <a:spLocks noGrp="1"/>
          </p:cNvSpPr>
          <p:nvPr>
            <p:ph type="title"/>
          </p:nvPr>
        </p:nvSpPr>
        <p:spPr bwMode="auto"/>
        <p:txBody>
          <a:bodyPr>
            <a:normAutofit/>
          </a:bodyPr>
          <a:lstStyle/>
          <a:p>
            <a:pPr>
              <a:defRPr/>
            </a:pPr>
            <a:r>
              <a:rPr lang="de-DE" dirty="0" err="1">
                <a:latin typeface="Nunito Light"/>
              </a:rPr>
              <a:t>Presentation</a:t>
            </a:r>
            <a:r>
              <a:rPr lang="de-DE" dirty="0">
                <a:latin typeface="Nunito Light"/>
              </a:rPr>
              <a:t> </a:t>
            </a:r>
            <a:r>
              <a:rPr lang="de-DE" dirty="0" err="1">
                <a:latin typeface="Nunito Light"/>
              </a:rPr>
              <a:t>of</a:t>
            </a:r>
            <a:r>
              <a:rPr lang="de-DE" dirty="0">
                <a:latin typeface="Nunito Light"/>
              </a:rPr>
              <a:t> </a:t>
            </a:r>
            <a:r>
              <a:rPr lang="de-DE" dirty="0" err="1">
                <a:latin typeface="Nunito Light"/>
              </a:rPr>
              <a:t>Results</a:t>
            </a:r>
            <a:r>
              <a:rPr lang="de-DE" dirty="0">
                <a:latin typeface="Nunito Light"/>
              </a:rPr>
              <a:t>: </a:t>
            </a:r>
            <a:r>
              <a:rPr lang="de-DE" dirty="0" err="1"/>
              <a:t>What</a:t>
            </a:r>
            <a:r>
              <a:rPr lang="de-DE" dirty="0"/>
              <a:t> </a:t>
            </a:r>
            <a:r>
              <a:rPr lang="de-DE" dirty="0" err="1"/>
              <a:t>Have</a:t>
            </a:r>
            <a:r>
              <a:rPr lang="de-DE" dirty="0"/>
              <a:t> </a:t>
            </a:r>
            <a:r>
              <a:rPr lang="de-DE" dirty="0" err="1"/>
              <a:t>you</a:t>
            </a:r>
            <a:r>
              <a:rPr lang="de-DE" dirty="0"/>
              <a:t> </a:t>
            </a:r>
            <a:r>
              <a:rPr lang="de-DE" dirty="0" err="1"/>
              <a:t>Created</a:t>
            </a:r>
            <a:r>
              <a:rPr lang="de-DE" dirty="0"/>
              <a:t> </a:t>
            </a:r>
            <a:br>
              <a:rPr lang="de-DE" dirty="0"/>
            </a:br>
            <a:r>
              <a:rPr lang="de-DE" dirty="0"/>
              <a:t>and </a:t>
            </a:r>
            <a:r>
              <a:rPr lang="de-DE" dirty="0" err="1"/>
              <a:t>Discovered</a:t>
            </a:r>
            <a:r>
              <a:rPr lang="de-DE" dirty="0"/>
              <a:t>? </a:t>
            </a:r>
            <a:endParaRPr dirty="0"/>
          </a:p>
        </p:txBody>
      </p:sp>
      <p:sp>
        <p:nvSpPr>
          <p:cNvPr id="929795828" name="Inhaltsplatzhalter 2"/>
          <p:cNvSpPr>
            <a:spLocks noGrp="1"/>
          </p:cNvSpPr>
          <p:nvPr>
            <p:ph idx="1"/>
          </p:nvPr>
        </p:nvSpPr>
        <p:spPr bwMode="auto">
          <a:xfrm>
            <a:off x="838200" y="2070100"/>
            <a:ext cx="6311900" cy="3606801"/>
          </a:xfrm>
        </p:spPr>
        <p:txBody>
          <a:bodyPr>
            <a:normAutofit/>
          </a:bodyPr>
          <a:lstStyle/>
          <a:p>
            <a:pPr marL="0" indent="0">
              <a:lnSpc>
                <a:spcPct val="120000"/>
              </a:lnSpc>
              <a:buNone/>
              <a:defRPr/>
            </a:pPr>
            <a:r>
              <a:rPr lang="de-DE" sz="1700" dirty="0" err="1">
                <a:latin typeface="Nunito SemiBold"/>
              </a:rPr>
              <a:t>Summarise</a:t>
            </a:r>
            <a:r>
              <a:rPr lang="de-DE" sz="1700" dirty="0">
                <a:latin typeface="Nunito SemiBold"/>
              </a:rPr>
              <a:t> </a:t>
            </a:r>
            <a:r>
              <a:rPr lang="de-DE" sz="1700" dirty="0" err="1">
                <a:latin typeface="Nunito SemiBold"/>
              </a:rPr>
              <a:t>the</a:t>
            </a:r>
            <a:r>
              <a:rPr lang="de-DE" sz="1700" dirty="0">
                <a:latin typeface="Nunito SemiBold"/>
              </a:rPr>
              <a:t> </a:t>
            </a:r>
            <a:r>
              <a:rPr lang="de-DE" sz="1700" dirty="0" err="1">
                <a:latin typeface="Nunito SemiBold"/>
              </a:rPr>
              <a:t>key</a:t>
            </a:r>
            <a:r>
              <a:rPr lang="de-DE" sz="1700" dirty="0">
                <a:latin typeface="Nunito SemiBold"/>
              </a:rPr>
              <a:t> </a:t>
            </a:r>
            <a:r>
              <a:rPr lang="de-DE" sz="1700" dirty="0" err="1">
                <a:latin typeface="Nunito SemiBold"/>
              </a:rPr>
              <a:t>findings</a:t>
            </a:r>
            <a:r>
              <a:rPr lang="de-DE" sz="1700" dirty="0">
                <a:latin typeface="Nunito SemiBold"/>
              </a:rPr>
              <a:t> </a:t>
            </a:r>
            <a:r>
              <a:rPr lang="de-DE" sz="1700" dirty="0" err="1">
                <a:latin typeface="Nunito SemiBold"/>
              </a:rPr>
              <a:t>from</a:t>
            </a:r>
            <a:r>
              <a:rPr lang="de-DE" sz="1700" dirty="0">
                <a:latin typeface="Nunito SemiBold"/>
              </a:rPr>
              <a:t> </a:t>
            </a:r>
            <a:r>
              <a:rPr lang="de-DE" sz="1700" dirty="0" err="1">
                <a:latin typeface="Nunito SemiBold"/>
              </a:rPr>
              <a:t>your</a:t>
            </a:r>
            <a:r>
              <a:rPr lang="de-DE" sz="1700" dirty="0">
                <a:latin typeface="Nunito SemiBold"/>
              </a:rPr>
              <a:t> </a:t>
            </a:r>
            <a:r>
              <a:rPr lang="de-DE" sz="1700" dirty="0" err="1">
                <a:latin typeface="Nunito SemiBold"/>
              </a:rPr>
              <a:t>team</a:t>
            </a:r>
            <a:r>
              <a:rPr lang="de-DE" sz="1700" dirty="0">
                <a:latin typeface="Nunito SemiBold"/>
              </a:rPr>
              <a:t>: ​</a:t>
            </a:r>
            <a:endParaRPr dirty="0"/>
          </a:p>
          <a:p>
            <a:pPr marL="0" indent="0">
              <a:buNone/>
              <a:defRPr/>
            </a:pPr>
            <a:endParaRPr lang="de-DE" sz="1800" dirty="0">
              <a:solidFill>
                <a:schemeClr val="accent1"/>
              </a:solidFill>
              <a:latin typeface="Nunito SemiBold"/>
            </a:endParaRPr>
          </a:p>
          <a:p>
            <a:pPr>
              <a:lnSpc>
                <a:spcPct val="100000"/>
              </a:lnSpc>
              <a:defRPr/>
            </a:pPr>
            <a:r>
              <a:rPr lang="de-DE" sz="1700" dirty="0" err="1"/>
              <a:t>What</a:t>
            </a:r>
            <a:r>
              <a:rPr lang="de-DE" sz="1700" dirty="0"/>
              <a:t> </a:t>
            </a:r>
            <a:r>
              <a:rPr lang="de-DE" sz="1700" dirty="0" err="1"/>
              <a:t>surprised</a:t>
            </a:r>
            <a:r>
              <a:rPr lang="de-DE" sz="1700" dirty="0"/>
              <a:t> </a:t>
            </a:r>
            <a:r>
              <a:rPr lang="de-DE" sz="1700" dirty="0" err="1"/>
              <a:t>you</a:t>
            </a:r>
            <a:r>
              <a:rPr lang="de-DE" sz="1700" dirty="0"/>
              <a:t> </a:t>
            </a:r>
            <a:r>
              <a:rPr lang="de-DE" sz="1700" dirty="0" err="1"/>
              <a:t>the</a:t>
            </a:r>
            <a:r>
              <a:rPr lang="de-DE" sz="1700" dirty="0"/>
              <a:t> </a:t>
            </a:r>
            <a:r>
              <a:rPr lang="de-DE" sz="1700" dirty="0" err="1"/>
              <a:t>most</a:t>
            </a:r>
            <a:r>
              <a:rPr lang="de-DE" sz="1700" dirty="0"/>
              <a:t>?​</a:t>
            </a:r>
            <a:endParaRPr dirty="0"/>
          </a:p>
          <a:p>
            <a:pPr>
              <a:lnSpc>
                <a:spcPct val="100000"/>
              </a:lnSpc>
              <a:defRPr/>
            </a:pPr>
            <a:r>
              <a:rPr lang="de-DE" sz="1700" dirty="0" err="1"/>
              <a:t>Which</a:t>
            </a:r>
            <a:r>
              <a:rPr lang="de-DE" sz="1700" dirty="0"/>
              <a:t> </a:t>
            </a:r>
            <a:r>
              <a:rPr lang="de-DE" sz="1700" dirty="0" err="1"/>
              <a:t>assumptions</a:t>
            </a:r>
            <a:r>
              <a:rPr lang="de-DE" sz="1700" dirty="0"/>
              <a:t> </a:t>
            </a:r>
            <a:r>
              <a:rPr lang="de-DE" sz="1700" dirty="0" err="1"/>
              <a:t>were</a:t>
            </a:r>
            <a:r>
              <a:rPr lang="de-DE" sz="1700" dirty="0"/>
              <a:t> </a:t>
            </a:r>
            <a:r>
              <a:rPr lang="de-DE" sz="1700" dirty="0" err="1"/>
              <a:t>confirmed</a:t>
            </a:r>
            <a:r>
              <a:rPr lang="de-DE" sz="1700" dirty="0"/>
              <a:t>, and </a:t>
            </a:r>
            <a:r>
              <a:rPr lang="de-DE" sz="1700" dirty="0" err="1"/>
              <a:t>which</a:t>
            </a:r>
            <a:r>
              <a:rPr lang="de-DE" sz="1700" dirty="0"/>
              <a:t> </a:t>
            </a:r>
            <a:r>
              <a:rPr lang="de-DE" sz="1700" dirty="0" err="1"/>
              <a:t>were</a:t>
            </a:r>
            <a:r>
              <a:rPr lang="de-DE" sz="1700" dirty="0"/>
              <a:t> </a:t>
            </a:r>
            <a:r>
              <a:rPr lang="de-DE" sz="1700" dirty="0" err="1"/>
              <a:t>wrong</a:t>
            </a:r>
            <a:r>
              <a:rPr lang="de-DE" sz="1700" dirty="0"/>
              <a:t>?​</a:t>
            </a:r>
            <a:endParaRPr dirty="0"/>
          </a:p>
          <a:p>
            <a:pPr>
              <a:lnSpc>
                <a:spcPct val="100000"/>
              </a:lnSpc>
              <a:defRPr/>
            </a:pPr>
            <a:r>
              <a:rPr lang="de-DE" sz="1700" dirty="0" err="1"/>
              <a:t>Which</a:t>
            </a:r>
            <a:r>
              <a:rPr lang="de-DE" sz="1700" dirty="0"/>
              <a:t> </a:t>
            </a:r>
            <a:r>
              <a:rPr lang="de-DE" sz="1700" dirty="0" err="1"/>
              <a:t>needs</a:t>
            </a:r>
            <a:r>
              <a:rPr lang="de-DE" sz="1700" dirty="0"/>
              <a:t> and </a:t>
            </a:r>
            <a:r>
              <a:rPr lang="de-DE" sz="1700" dirty="0" err="1"/>
              <a:t>challenges</a:t>
            </a:r>
            <a:r>
              <a:rPr lang="de-DE" sz="1700" dirty="0"/>
              <a:t> </a:t>
            </a:r>
            <a:r>
              <a:rPr lang="de-DE" sz="1700" dirty="0" err="1"/>
              <a:t>did</a:t>
            </a:r>
            <a:r>
              <a:rPr lang="de-DE" sz="1700" dirty="0"/>
              <a:t> </a:t>
            </a:r>
            <a:r>
              <a:rPr lang="de-DE" sz="1700" dirty="0" err="1"/>
              <a:t>you</a:t>
            </a:r>
            <a:r>
              <a:rPr lang="de-DE" sz="1700" dirty="0"/>
              <a:t> </a:t>
            </a:r>
            <a:r>
              <a:rPr lang="de-DE" sz="1700" dirty="0" err="1"/>
              <a:t>gain</a:t>
            </a:r>
            <a:r>
              <a:rPr lang="de-DE" sz="1700" dirty="0"/>
              <a:t> a </a:t>
            </a:r>
            <a:r>
              <a:rPr lang="de-DE" sz="1700" dirty="0" err="1"/>
              <a:t>better</a:t>
            </a:r>
            <a:r>
              <a:rPr lang="de-DE" sz="1700" dirty="0"/>
              <a:t> </a:t>
            </a:r>
            <a:r>
              <a:rPr lang="de-DE" sz="1700" dirty="0" err="1"/>
              <a:t>understanding</a:t>
            </a:r>
            <a:r>
              <a:rPr lang="de-DE" sz="1700" dirty="0"/>
              <a:t> </a:t>
            </a:r>
            <a:r>
              <a:rPr lang="de-DE" sz="1700" dirty="0" err="1"/>
              <a:t>of</a:t>
            </a:r>
            <a:r>
              <a:rPr lang="de-DE" sz="1700" dirty="0"/>
              <a:t>?​</a:t>
            </a:r>
            <a:endParaRPr dirty="0"/>
          </a:p>
          <a:p>
            <a:pPr>
              <a:lnSpc>
                <a:spcPct val="100000"/>
              </a:lnSpc>
              <a:defRPr/>
            </a:pPr>
            <a:r>
              <a:rPr lang="de-DE" sz="1700" dirty="0" err="1"/>
              <a:t>What</a:t>
            </a:r>
            <a:r>
              <a:rPr lang="de-DE" sz="1700" dirty="0"/>
              <a:t> </a:t>
            </a:r>
            <a:r>
              <a:rPr lang="de-DE" sz="1700" dirty="0" err="1"/>
              <a:t>are</a:t>
            </a:r>
            <a:r>
              <a:rPr lang="de-DE" sz="1700" dirty="0"/>
              <a:t> </a:t>
            </a:r>
            <a:r>
              <a:rPr lang="de-DE" sz="1700" dirty="0" err="1"/>
              <a:t>the</a:t>
            </a:r>
            <a:r>
              <a:rPr lang="de-DE" sz="1700" dirty="0"/>
              <a:t> </a:t>
            </a:r>
            <a:r>
              <a:rPr lang="de-DE" sz="1700" dirty="0" err="1"/>
              <a:t>next</a:t>
            </a:r>
            <a:r>
              <a:rPr lang="de-DE" sz="1700" dirty="0"/>
              <a:t> </a:t>
            </a:r>
            <a:r>
              <a:rPr lang="de-DE" sz="1700" dirty="0" err="1"/>
              <a:t>steps</a:t>
            </a:r>
            <a:r>
              <a:rPr lang="de-DE" sz="1700" dirty="0"/>
              <a:t> </a:t>
            </a:r>
            <a:r>
              <a:rPr lang="de-DE" sz="1700" dirty="0" err="1"/>
              <a:t>for</a:t>
            </a:r>
            <a:r>
              <a:rPr lang="de-DE" sz="1700" dirty="0"/>
              <a:t> </a:t>
            </a:r>
            <a:r>
              <a:rPr lang="de-DE" sz="1700" dirty="0" err="1"/>
              <a:t>your</a:t>
            </a:r>
            <a:r>
              <a:rPr lang="de-DE" sz="1700" dirty="0"/>
              <a:t> </a:t>
            </a:r>
            <a:r>
              <a:rPr lang="de-DE" sz="1700" dirty="0" err="1"/>
              <a:t>collaboration</a:t>
            </a:r>
            <a:r>
              <a:rPr lang="de-DE" sz="1700" dirty="0"/>
              <a:t>?​</a:t>
            </a:r>
            <a:endParaRPr dirty="0"/>
          </a:p>
        </p:txBody>
      </p:sp>
      <p:sp>
        <p:nvSpPr>
          <p:cNvPr id="1713607620" name="Foliennummernplatzhalter 3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 marL="0" marR="0" lvl="0" indent="0" algn="r" defTabSz="9144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defRPr/>
            </a:pPr>
            <a:fld id="{F145060A-2239-4736-BEED-7C05F6B3C6E1}" type="slidenum">
              <a:rPr lang="de-DE" sz="1000" b="0" i="0" u="none" strike="noStrike" cap="none" spc="0">
                <a:ln>
                  <a:noFill/>
                </a:ln>
                <a:solidFill>
                  <a:srgbClr val="000000">
                    <a:tint val="82000"/>
                  </a:srgbClr>
                </a:solidFill>
                <a:latin typeface="Nunito Light"/>
                <a:cs typeface="Arial"/>
              </a:rPr>
              <a:t>19</a:t>
            </a:fld>
            <a:endParaRPr lang="de-DE" sz="1000" b="0" i="0" u="none" strike="noStrike" cap="none" spc="0">
              <a:ln>
                <a:noFill/>
              </a:ln>
              <a:solidFill>
                <a:srgbClr val="000000">
                  <a:tint val="82000"/>
                </a:srgbClr>
              </a:solidFill>
              <a:latin typeface="Nunito Light"/>
              <a:cs typeface="Arial"/>
            </a:endParaRPr>
          </a:p>
        </p:txBody>
      </p:sp>
      <p:sp>
        <p:nvSpPr>
          <p:cNvPr id="1593446812" name="Ellipse 4"/>
          <p:cNvSpPr/>
          <p:nvPr/>
        </p:nvSpPr>
        <p:spPr bwMode="auto">
          <a:xfrm rot="18000000">
            <a:off x="8189982" y="1306634"/>
            <a:ext cx="4422842" cy="4422842"/>
          </a:xfrm>
          <a:prstGeom prst="ellipse">
            <a:avLst/>
          </a:prstGeom>
          <a:gradFill>
            <a:gsLst>
              <a:gs pos="0">
                <a:schemeClr val="accent5">
                  <a:satMod val="103000"/>
                  <a:lumMod val="102000"/>
                  <a:tint val="94000"/>
                </a:schemeClr>
              </a:gs>
              <a:gs pos="50000">
                <a:schemeClr val="accent2">
                  <a:lumMod val="20000"/>
                  <a:lumOff val="80000"/>
                </a:schemeClr>
              </a:gs>
              <a:gs pos="100000">
                <a:schemeClr val="accent5">
                  <a:lumMod val="99000"/>
                  <a:satMod val="120000"/>
                  <a:shade val="78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defRPr/>
            </a:pPr>
            <a:endParaRPr lang="de-DE" sz="1400" b="0" i="0" u="none" strike="noStrike" cap="none" spc="0">
              <a:ln>
                <a:noFill/>
              </a:ln>
              <a:solidFill>
                <a:srgbClr val="FFFFFF"/>
              </a:solidFill>
              <a:latin typeface="Nunito Light"/>
              <a:ea typeface="Arial"/>
              <a:cs typeface="Arial"/>
            </a:endParaRPr>
          </a:p>
        </p:txBody>
      </p:sp>
      <p:pic>
        <p:nvPicPr>
          <p:cNvPr id="507049081" name="Inhaltsplatzhalter 10"/>
          <p:cNvPicPr>
            <a:picLocks noChangeAspect="1"/>
          </p:cNvPicPr>
          <p:nvPr/>
        </p:nvPicPr>
        <p:blipFill rotWithShape="1">
          <a:blip r:embed="rId3"/>
          <a:stretch/>
        </p:blipFill>
        <p:spPr bwMode="auto">
          <a:xfrm>
            <a:off x="7997825" y="1896423"/>
            <a:ext cx="3243263" cy="3243263"/>
          </a:xfrm>
          <a:prstGeom prst="ellipse">
            <a:avLst/>
          </a:prstGeom>
        </p:spPr>
      </p:pic>
      <p:sp>
        <p:nvSpPr>
          <p:cNvPr id="1590495538" name="Rechteck: abgerundete Ecken 6"/>
          <p:cNvSpPr/>
          <p:nvPr/>
        </p:nvSpPr>
        <p:spPr bwMode="auto">
          <a:xfrm>
            <a:off x="9976116" y="136153"/>
            <a:ext cx="1607943" cy="1577708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3">
                  <a:lumMod val="20000"/>
                  <a:lumOff val="80000"/>
                  <a:alpha val="57000"/>
                </a:schemeClr>
              </a:gs>
              <a:gs pos="65000">
                <a:schemeClr val="accent4">
                  <a:lumMod val="20000"/>
                  <a:lumOff val="80000"/>
                </a:schemeClr>
              </a:gs>
              <a:gs pos="100000">
                <a:schemeClr val="accent4">
                  <a:lumMod val="40000"/>
                  <a:lumOff val="60000"/>
                </a:schemeClr>
              </a:gs>
            </a:gsLst>
            <a:lin ang="18900000" scaled="1"/>
          </a:gradFill>
          <a:ln w="254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marL="0" marR="0" lvl="0" indent="0" algn="ctr" defTabSz="9144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defRPr/>
            </a:pPr>
            <a:r>
              <a:rPr lang="de-DE" sz="1800" b="0" i="1" u="none" strike="noStrike" cap="none" spc="0">
                <a:ln>
                  <a:noFill/>
                </a:ln>
                <a:solidFill>
                  <a:srgbClr val="3B3B3B"/>
                </a:solidFill>
                <a:latin typeface="Nunito SemiBold"/>
                <a:ea typeface="Arial"/>
                <a:cs typeface="Arial"/>
              </a:rPr>
              <a:t>… min</a:t>
            </a:r>
            <a:endParaRPr/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/>
    </mc:Choice>
    <mc:Fallback xmlns="" xmlns:m="http://schemas.openxmlformats.org/officeDocument/2006/math" xmlns:w="http://schemas.openxmlformats.org/wordprocessingml/2006/main">
      <p:transition advClick="1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14200393" name="Foliennummernplatzhalter 2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 marL="0" marR="0" lvl="0" indent="0" algn="r" defTabSz="9144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defRPr/>
            </a:pPr>
            <a:fld id="{F145060A-2239-4736-BEED-7C05F6B3C6E1}" type="slidenum">
              <a:rPr lang="de-DE" sz="1000" b="0" i="0" u="none" strike="noStrike" cap="none" spc="0">
                <a:ln>
                  <a:noFill/>
                </a:ln>
                <a:solidFill>
                  <a:srgbClr val="000000">
                    <a:tint val="82000"/>
                  </a:srgbClr>
                </a:solidFill>
                <a:latin typeface="Nunito Light"/>
                <a:cs typeface="Arial"/>
              </a:rPr>
              <a:t>2</a:t>
            </a:fld>
            <a:endParaRPr lang="de-DE" sz="1000" b="0" i="0" u="none" strike="noStrike" cap="none" spc="0">
              <a:ln>
                <a:noFill/>
              </a:ln>
              <a:solidFill>
                <a:srgbClr val="000000">
                  <a:tint val="82000"/>
                </a:srgbClr>
              </a:solidFill>
              <a:latin typeface="Nunito Light"/>
              <a:cs typeface="Arial"/>
            </a:endParaRPr>
          </a:p>
        </p:txBody>
      </p:sp>
      <p:sp>
        <p:nvSpPr>
          <p:cNvPr id="1306217433" name="Inhaltsplatzhalter 3"/>
          <p:cNvSpPr>
            <a:spLocks noGrp="1"/>
          </p:cNvSpPr>
          <p:nvPr>
            <p:ph idx="1"/>
          </p:nvPr>
        </p:nvSpPr>
        <p:spPr bwMode="auto">
          <a:xfrm>
            <a:off x="838198" y="1971674"/>
            <a:ext cx="10515600" cy="3705991"/>
          </a:xfrm>
        </p:spPr>
        <p:txBody>
          <a:bodyPr>
            <a:noAutofit/>
          </a:bodyPr>
          <a:lstStyle/>
          <a:p>
            <a:pPr>
              <a:lnSpc>
                <a:spcPts val="1800"/>
              </a:lnSpc>
              <a:defRPr/>
            </a:pPr>
            <a:r>
              <a:rPr lang="de-DE" dirty="0" err="1"/>
              <a:t>We</a:t>
            </a:r>
            <a:r>
              <a:rPr lang="de-DE" dirty="0"/>
              <a:t> bring </a:t>
            </a:r>
            <a:r>
              <a:rPr lang="de-DE" dirty="0" err="1"/>
              <a:t>together</a:t>
            </a:r>
            <a:r>
              <a:rPr lang="de-DE" dirty="0"/>
              <a:t> </a:t>
            </a:r>
            <a:r>
              <a:rPr lang="de-DE" dirty="0" err="1"/>
              <a:t>researchers</a:t>
            </a:r>
            <a:r>
              <a:rPr lang="de-DE" dirty="0"/>
              <a:t> </a:t>
            </a:r>
            <a:r>
              <a:rPr lang="de-DE" dirty="0" err="1"/>
              <a:t>from</a:t>
            </a:r>
            <a:r>
              <a:rPr lang="de-DE" dirty="0"/>
              <a:t> XY University [</a:t>
            </a:r>
            <a:r>
              <a:rPr lang="de-DE" dirty="0" err="1"/>
              <a:t>placeholder</a:t>
            </a:r>
            <a:r>
              <a:rPr lang="de-DE" dirty="0"/>
              <a:t>] and </a:t>
            </a:r>
            <a:r>
              <a:rPr lang="de-DE" dirty="0" err="1"/>
              <a:t>innovation</a:t>
            </a:r>
            <a:r>
              <a:rPr lang="de-DE" dirty="0"/>
              <a:t> </a:t>
            </a:r>
            <a:r>
              <a:rPr lang="de-DE" dirty="0" err="1"/>
              <a:t>managers</a:t>
            </a:r>
            <a:r>
              <a:rPr lang="de-DE" dirty="0"/>
              <a:t> </a:t>
            </a:r>
            <a:r>
              <a:rPr lang="de-DE" dirty="0" err="1"/>
              <a:t>from</a:t>
            </a:r>
            <a:r>
              <a:rPr lang="de-DE" dirty="0"/>
              <a:t> </a:t>
            </a:r>
            <a:r>
              <a:rPr lang="de-DE" dirty="0" err="1"/>
              <a:t>small</a:t>
            </a:r>
            <a:r>
              <a:rPr lang="de-DE" dirty="0"/>
              <a:t> and medium-</a:t>
            </a:r>
            <a:r>
              <a:rPr lang="de-DE" dirty="0" err="1"/>
              <a:t>sized</a:t>
            </a:r>
            <a:r>
              <a:rPr lang="de-DE" dirty="0"/>
              <a:t> </a:t>
            </a:r>
            <a:r>
              <a:rPr lang="de-DE" dirty="0" err="1"/>
              <a:t>enterprises</a:t>
            </a:r>
            <a:r>
              <a:rPr lang="de-DE" dirty="0"/>
              <a:t> (SMEs)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work</a:t>
            </a:r>
            <a:r>
              <a:rPr lang="de-DE" dirty="0"/>
              <a:t> </a:t>
            </a:r>
            <a:r>
              <a:rPr lang="de-DE" dirty="0" err="1"/>
              <a:t>collaboratively</a:t>
            </a:r>
            <a:r>
              <a:rPr lang="de-DE" dirty="0"/>
              <a:t> on real-</a:t>
            </a:r>
            <a:r>
              <a:rPr lang="de-DE" dirty="0" err="1"/>
              <a:t>world</a:t>
            </a:r>
            <a:r>
              <a:rPr lang="de-DE" dirty="0">
                <a:solidFill>
                  <a:schemeClr val="accent1"/>
                </a:solidFill>
                <a:latin typeface="Nunito SemiBold"/>
              </a:rPr>
              <a:t> </a:t>
            </a:r>
            <a:r>
              <a:rPr lang="de-DE" dirty="0" err="1">
                <a:solidFill>
                  <a:schemeClr val="accent1"/>
                </a:solidFill>
                <a:latin typeface="Nunito SemiBold"/>
              </a:rPr>
              <a:t>challenges</a:t>
            </a:r>
            <a:r>
              <a:rPr lang="de-DE" dirty="0"/>
              <a:t>. The </a:t>
            </a:r>
            <a:r>
              <a:rPr lang="de-DE" dirty="0" err="1"/>
              <a:t>focus</a:t>
            </a:r>
            <a:r>
              <a:rPr lang="de-DE" dirty="0"/>
              <a:t> </a:t>
            </a:r>
            <a:r>
              <a:rPr lang="de-DE" dirty="0" err="1"/>
              <a:t>is</a:t>
            </a:r>
            <a:r>
              <a:rPr lang="de-DE" dirty="0"/>
              <a:t> on </a:t>
            </a:r>
            <a:r>
              <a:rPr lang="de-DE" dirty="0" err="1">
                <a:solidFill>
                  <a:schemeClr val="accent1"/>
                </a:solidFill>
                <a:latin typeface="Nunito SemiBold"/>
              </a:rPr>
              <a:t>knowledge</a:t>
            </a:r>
            <a:r>
              <a:rPr lang="de-DE" dirty="0">
                <a:solidFill>
                  <a:schemeClr val="accent1"/>
                </a:solidFill>
                <a:latin typeface="Nunito SemiBold"/>
              </a:rPr>
              <a:t> </a:t>
            </a:r>
            <a:r>
              <a:rPr lang="de-DE" dirty="0" err="1">
                <a:solidFill>
                  <a:schemeClr val="accent1"/>
                </a:solidFill>
                <a:latin typeface="Nunito SemiBold"/>
              </a:rPr>
              <a:t>transfer</a:t>
            </a:r>
            <a:r>
              <a:rPr lang="de-DE" dirty="0"/>
              <a:t>: </a:t>
            </a:r>
            <a:r>
              <a:rPr lang="de-DE" dirty="0" err="1"/>
              <a:t>we</a:t>
            </a:r>
            <a:r>
              <a:rPr lang="de-DE" dirty="0"/>
              <a:t> </a:t>
            </a:r>
            <a:r>
              <a:rPr lang="de-DE" dirty="0" err="1"/>
              <a:t>aim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apply</a:t>
            </a:r>
            <a:r>
              <a:rPr lang="de-DE" dirty="0"/>
              <a:t> </a:t>
            </a:r>
            <a:r>
              <a:rPr lang="de-DE" dirty="0" err="1"/>
              <a:t>research</a:t>
            </a:r>
            <a:r>
              <a:rPr lang="de-DE" dirty="0"/>
              <a:t> </a:t>
            </a:r>
            <a:r>
              <a:rPr lang="de-DE" dirty="0" err="1"/>
              <a:t>findings</a:t>
            </a:r>
            <a:r>
              <a:rPr lang="de-DE" dirty="0"/>
              <a:t> and </a:t>
            </a:r>
            <a:r>
              <a:rPr lang="de-DE" dirty="0" err="1"/>
              <a:t>scientific</a:t>
            </a:r>
            <a:r>
              <a:rPr lang="de-DE" dirty="0"/>
              <a:t> </a:t>
            </a:r>
            <a:r>
              <a:rPr lang="de-DE" dirty="0" err="1"/>
              <a:t>expertise</a:t>
            </a:r>
            <a:r>
              <a:rPr lang="de-DE" dirty="0"/>
              <a:t> in a </a:t>
            </a:r>
            <a:r>
              <a:rPr lang="de-DE" dirty="0" err="1"/>
              <a:t>targeted</a:t>
            </a:r>
            <a:r>
              <a:rPr lang="de-DE" dirty="0"/>
              <a:t> </a:t>
            </a:r>
            <a:r>
              <a:rPr lang="de-DE" dirty="0" err="1"/>
              <a:t>manner</a:t>
            </a:r>
            <a:r>
              <a:rPr lang="de-DE" dirty="0"/>
              <a:t> – </a:t>
            </a:r>
            <a:r>
              <a:rPr lang="de-DE" dirty="0" err="1"/>
              <a:t>quickly</a:t>
            </a:r>
            <a:r>
              <a:rPr lang="de-DE" dirty="0"/>
              <a:t>, </a:t>
            </a:r>
            <a:r>
              <a:rPr lang="de-DE" dirty="0" err="1"/>
              <a:t>practically</a:t>
            </a:r>
            <a:r>
              <a:rPr lang="de-DE" dirty="0"/>
              <a:t> and </a:t>
            </a:r>
            <a:r>
              <a:rPr lang="de-DE" dirty="0" err="1"/>
              <a:t>with</a:t>
            </a:r>
            <a:r>
              <a:rPr lang="de-DE" dirty="0"/>
              <a:t> a </a:t>
            </a:r>
            <a:r>
              <a:rPr lang="de-DE" dirty="0" err="1"/>
              <a:t>focus</a:t>
            </a:r>
            <a:r>
              <a:rPr lang="de-DE" dirty="0"/>
              <a:t> on </a:t>
            </a:r>
            <a:r>
              <a:rPr lang="de-DE" dirty="0" err="1"/>
              <a:t>impact</a:t>
            </a:r>
            <a:r>
              <a:rPr lang="de-DE" dirty="0"/>
              <a:t>.​</a:t>
            </a:r>
            <a:endParaRPr dirty="0"/>
          </a:p>
          <a:p>
            <a:pPr>
              <a:lnSpc>
                <a:spcPts val="1800"/>
              </a:lnSpc>
              <a:defRPr/>
            </a:pPr>
            <a:endParaRPr lang="de-DE" dirty="0"/>
          </a:p>
          <a:p>
            <a:pPr>
              <a:lnSpc>
                <a:spcPts val="1800"/>
              </a:lnSpc>
              <a:defRPr/>
            </a:pPr>
            <a:r>
              <a:rPr lang="de-DE" dirty="0"/>
              <a:t>The </a:t>
            </a:r>
            <a:r>
              <a:rPr lang="de-DE" dirty="0" err="1"/>
              <a:t>workshop</a:t>
            </a:r>
            <a:r>
              <a:rPr lang="de-DE" dirty="0"/>
              <a:t> </a:t>
            </a:r>
            <a:r>
              <a:rPr lang="de-DE" dirty="0" err="1"/>
              <a:t>takes</a:t>
            </a:r>
            <a:r>
              <a:rPr lang="de-DE" dirty="0"/>
              <a:t> a </a:t>
            </a:r>
            <a:r>
              <a:rPr lang="de-DE" dirty="0" err="1">
                <a:solidFill>
                  <a:schemeClr val="accent1"/>
                </a:solidFill>
                <a:latin typeface="Nunito SemiBold"/>
              </a:rPr>
              <a:t>mission-oriented</a:t>
            </a:r>
            <a:r>
              <a:rPr lang="de-DE" dirty="0">
                <a:solidFill>
                  <a:schemeClr val="accent1"/>
                </a:solidFill>
                <a:latin typeface="Nunito SemiBold"/>
              </a:rPr>
              <a:t> </a:t>
            </a:r>
            <a:r>
              <a:rPr lang="de-DE" dirty="0" err="1">
                <a:solidFill>
                  <a:schemeClr val="accent1"/>
                </a:solidFill>
                <a:latin typeface="Nunito SemiBold"/>
              </a:rPr>
              <a:t>approach</a:t>
            </a:r>
            <a:r>
              <a:rPr lang="de-DE" dirty="0">
                <a:solidFill>
                  <a:schemeClr val="accent1"/>
                </a:solidFill>
                <a:latin typeface="Nunito SemiBold"/>
              </a:rPr>
              <a:t>: </a:t>
            </a:r>
            <a:r>
              <a:rPr lang="de-DE" dirty="0" err="1"/>
              <a:t>rather</a:t>
            </a:r>
            <a:r>
              <a:rPr lang="de-DE" dirty="0"/>
              <a:t> </a:t>
            </a:r>
            <a:r>
              <a:rPr lang="de-DE" dirty="0" err="1"/>
              <a:t>than</a:t>
            </a:r>
            <a:r>
              <a:rPr lang="de-DE" dirty="0"/>
              <a:t> </a:t>
            </a:r>
            <a:r>
              <a:rPr lang="de-DE" dirty="0" err="1"/>
              <a:t>isolated</a:t>
            </a:r>
            <a:r>
              <a:rPr lang="de-DE" dirty="0"/>
              <a:t> </a:t>
            </a:r>
            <a:r>
              <a:rPr lang="de-DE" dirty="0" err="1"/>
              <a:t>basic</a:t>
            </a:r>
            <a:r>
              <a:rPr lang="de-DE" dirty="0"/>
              <a:t> </a:t>
            </a:r>
            <a:r>
              <a:rPr lang="de-DE" dirty="0" err="1"/>
              <a:t>research</a:t>
            </a:r>
            <a:r>
              <a:rPr lang="de-DE" dirty="0"/>
              <a:t> </a:t>
            </a:r>
            <a:r>
              <a:rPr lang="de-DE" dirty="0" err="1"/>
              <a:t>or</a:t>
            </a:r>
            <a:r>
              <a:rPr lang="de-DE" dirty="0"/>
              <a:t> </a:t>
            </a:r>
            <a:r>
              <a:rPr lang="de-DE" dirty="0" err="1"/>
              <a:t>short</a:t>
            </a:r>
            <a:r>
              <a:rPr lang="de-DE" dirty="0"/>
              <a:t>-term individual </a:t>
            </a:r>
            <a:r>
              <a:rPr lang="de-DE" dirty="0" err="1"/>
              <a:t>projects</a:t>
            </a:r>
            <a:r>
              <a:rPr lang="de-DE" dirty="0"/>
              <a:t>, </a:t>
            </a:r>
            <a:r>
              <a:rPr lang="de-DE" dirty="0" err="1"/>
              <a:t>we</a:t>
            </a:r>
            <a:r>
              <a:rPr lang="de-DE" dirty="0"/>
              <a:t> </a:t>
            </a:r>
            <a:r>
              <a:rPr lang="de-DE" dirty="0" err="1"/>
              <a:t>aim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tackle</a:t>
            </a:r>
            <a:r>
              <a:rPr lang="de-DE" dirty="0"/>
              <a:t> </a:t>
            </a:r>
            <a:r>
              <a:rPr lang="de-DE" dirty="0" err="1"/>
              <a:t>complex</a:t>
            </a:r>
            <a:r>
              <a:rPr lang="de-DE" dirty="0"/>
              <a:t>, </a:t>
            </a:r>
            <a:r>
              <a:rPr lang="de-DE" dirty="0" err="1">
                <a:solidFill>
                  <a:schemeClr val="accent1"/>
                </a:solidFill>
                <a:latin typeface="Nunito SemiBold"/>
              </a:rPr>
              <a:t>socially</a:t>
            </a:r>
            <a:r>
              <a:rPr lang="de-DE" dirty="0">
                <a:solidFill>
                  <a:schemeClr val="accent1"/>
                </a:solidFill>
                <a:latin typeface="Nunito SemiBold"/>
              </a:rPr>
              <a:t> relevant </a:t>
            </a:r>
            <a:r>
              <a:rPr lang="de-DE" dirty="0" err="1">
                <a:solidFill>
                  <a:schemeClr val="accent1"/>
                </a:solidFill>
                <a:latin typeface="Nunito SemiBold"/>
              </a:rPr>
              <a:t>issues</a:t>
            </a:r>
            <a:r>
              <a:rPr lang="de-DE" dirty="0">
                <a:solidFill>
                  <a:schemeClr val="accent1"/>
                </a:solidFill>
                <a:latin typeface="Nunito SemiBold"/>
              </a:rPr>
              <a:t> </a:t>
            </a:r>
            <a:r>
              <a:rPr lang="de-DE" dirty="0" err="1"/>
              <a:t>together</a:t>
            </a:r>
            <a:r>
              <a:rPr lang="de-DE" dirty="0">
                <a:solidFill>
                  <a:schemeClr val="accent1"/>
                </a:solidFill>
                <a:latin typeface="Nunito SemiBold"/>
              </a:rPr>
              <a:t>. </a:t>
            </a:r>
            <a:r>
              <a:rPr lang="de-DE" dirty="0"/>
              <a:t>Academia and </a:t>
            </a:r>
            <a:r>
              <a:rPr lang="de-DE" dirty="0" err="1"/>
              <a:t>industry</a:t>
            </a:r>
            <a:r>
              <a:rPr lang="de-DE" dirty="0"/>
              <a:t> </a:t>
            </a:r>
            <a:r>
              <a:rPr lang="de-DE" dirty="0" err="1"/>
              <a:t>meet</a:t>
            </a:r>
            <a:r>
              <a:rPr lang="de-DE" dirty="0"/>
              <a:t> on </a:t>
            </a:r>
            <a:r>
              <a:rPr lang="de-DE" dirty="0" err="1"/>
              <a:t>equal</a:t>
            </a:r>
            <a:r>
              <a:rPr lang="de-DE" dirty="0"/>
              <a:t> </a:t>
            </a:r>
            <a:r>
              <a:rPr lang="de-DE" dirty="0" err="1"/>
              <a:t>terms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develop</a:t>
            </a:r>
            <a:r>
              <a:rPr lang="de-DE" dirty="0"/>
              <a:t> </a:t>
            </a:r>
            <a:r>
              <a:rPr lang="de-DE" dirty="0" err="1"/>
              <a:t>sustainable</a:t>
            </a:r>
            <a:r>
              <a:rPr lang="de-DE" dirty="0"/>
              <a:t> </a:t>
            </a:r>
            <a:r>
              <a:rPr lang="de-DE" dirty="0" err="1"/>
              <a:t>solutions</a:t>
            </a:r>
            <a:r>
              <a:rPr lang="de-DE" dirty="0"/>
              <a:t> </a:t>
            </a:r>
            <a:r>
              <a:rPr lang="de-DE" dirty="0" err="1"/>
              <a:t>that</a:t>
            </a:r>
            <a:r>
              <a:rPr lang="de-DE" dirty="0"/>
              <a:t> </a:t>
            </a:r>
            <a:r>
              <a:rPr lang="de-DE" dirty="0" err="1"/>
              <a:t>provide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impetus</a:t>
            </a:r>
            <a:r>
              <a:rPr lang="de-DE" dirty="0"/>
              <a:t> </a:t>
            </a:r>
            <a:r>
              <a:rPr lang="de-DE" dirty="0" err="1"/>
              <a:t>for</a:t>
            </a:r>
            <a:r>
              <a:rPr lang="de-DE" dirty="0"/>
              <a:t> a </a:t>
            </a:r>
            <a:r>
              <a:rPr lang="de-DE" dirty="0" err="1"/>
              <a:t>profound</a:t>
            </a:r>
            <a:r>
              <a:rPr lang="de-DE" dirty="0"/>
              <a:t> </a:t>
            </a:r>
            <a:r>
              <a:rPr lang="de-DE" dirty="0" err="1">
                <a:solidFill>
                  <a:schemeClr val="accent1"/>
                </a:solidFill>
                <a:latin typeface="Nunito SemiBold"/>
              </a:rPr>
              <a:t>cultural</a:t>
            </a:r>
            <a:r>
              <a:rPr lang="de-DE" dirty="0">
                <a:solidFill>
                  <a:schemeClr val="accent1"/>
                </a:solidFill>
                <a:latin typeface="Nunito SemiBold"/>
              </a:rPr>
              <a:t> shift </a:t>
            </a:r>
            <a:r>
              <a:rPr lang="de-DE" dirty="0" err="1"/>
              <a:t>towards</a:t>
            </a:r>
            <a:r>
              <a:rPr lang="de-DE" dirty="0"/>
              <a:t> </a:t>
            </a:r>
            <a:r>
              <a:rPr lang="de-DE" dirty="0" err="1"/>
              <a:t>cooperative</a:t>
            </a:r>
            <a:r>
              <a:rPr lang="de-DE" dirty="0"/>
              <a:t> and </a:t>
            </a:r>
            <a:r>
              <a:rPr lang="de-DE" dirty="0" err="1">
                <a:solidFill>
                  <a:schemeClr val="accent1"/>
                </a:solidFill>
                <a:latin typeface="Nunito SemiBold"/>
              </a:rPr>
              <a:t>responsible</a:t>
            </a:r>
            <a:r>
              <a:rPr lang="de-DE" dirty="0">
                <a:solidFill>
                  <a:schemeClr val="accent1"/>
                </a:solidFill>
                <a:latin typeface="Nunito SemiBold"/>
              </a:rPr>
              <a:t> </a:t>
            </a:r>
            <a:r>
              <a:rPr lang="de-DE" dirty="0" err="1">
                <a:solidFill>
                  <a:schemeClr val="accent1"/>
                </a:solidFill>
                <a:latin typeface="Nunito SemiBold"/>
              </a:rPr>
              <a:t>innovation</a:t>
            </a:r>
            <a:r>
              <a:rPr lang="de-DE" dirty="0"/>
              <a:t>.</a:t>
            </a:r>
            <a:endParaRPr dirty="0"/>
          </a:p>
          <a:p>
            <a:pPr>
              <a:lnSpc>
                <a:spcPts val="1800"/>
              </a:lnSpc>
              <a:defRPr/>
            </a:pPr>
            <a:endParaRPr lang="de-DE" dirty="0"/>
          </a:p>
          <a:p>
            <a:pPr>
              <a:lnSpc>
                <a:spcPts val="1800"/>
              </a:lnSpc>
              <a:defRPr/>
            </a:pPr>
            <a:r>
              <a:rPr lang="de-DE" dirty="0"/>
              <a:t>Working in </a:t>
            </a:r>
            <a:r>
              <a:rPr lang="de-DE" dirty="0" err="1">
                <a:solidFill>
                  <a:schemeClr val="accent1"/>
                </a:solidFill>
                <a:latin typeface="Nunito SemiBold"/>
              </a:rPr>
              <a:t>interdisciplinary</a:t>
            </a:r>
            <a:r>
              <a:rPr lang="de-DE" dirty="0">
                <a:solidFill>
                  <a:schemeClr val="accent1"/>
                </a:solidFill>
                <a:latin typeface="Nunito SemiBold"/>
              </a:rPr>
              <a:t> </a:t>
            </a:r>
            <a:r>
              <a:rPr lang="de-DE" dirty="0" err="1">
                <a:solidFill>
                  <a:schemeClr val="accent1"/>
                </a:solidFill>
                <a:latin typeface="Nunito SemiBold"/>
              </a:rPr>
              <a:t>teams</a:t>
            </a:r>
            <a:r>
              <a:rPr lang="de-DE" dirty="0">
                <a:solidFill>
                  <a:schemeClr val="accent1"/>
                </a:solidFill>
                <a:latin typeface="Nunito SemiBold"/>
              </a:rPr>
              <a:t>, </a:t>
            </a:r>
            <a:r>
              <a:rPr lang="de-DE" dirty="0" err="1"/>
              <a:t>participants</a:t>
            </a:r>
            <a:r>
              <a:rPr lang="de-DE" dirty="0"/>
              <a:t> </a:t>
            </a:r>
            <a:r>
              <a:rPr lang="de-DE" dirty="0" err="1"/>
              <a:t>go</a:t>
            </a:r>
            <a:r>
              <a:rPr lang="de-DE" dirty="0"/>
              <a:t> </a:t>
            </a:r>
            <a:r>
              <a:rPr lang="de-DE" dirty="0" err="1"/>
              <a:t>through</a:t>
            </a:r>
            <a:r>
              <a:rPr lang="de-DE" dirty="0"/>
              <a:t> a </a:t>
            </a:r>
            <a:r>
              <a:rPr lang="de-DE" dirty="0" err="1">
                <a:solidFill>
                  <a:schemeClr val="accent1"/>
                </a:solidFill>
                <a:latin typeface="Nunito SemiBold"/>
              </a:rPr>
              <a:t>structured</a:t>
            </a:r>
            <a:r>
              <a:rPr lang="de-DE" dirty="0">
                <a:solidFill>
                  <a:schemeClr val="accent1"/>
                </a:solidFill>
                <a:latin typeface="Nunito SemiBold"/>
              </a:rPr>
              <a:t> </a:t>
            </a:r>
            <a:r>
              <a:rPr lang="de-DE" dirty="0" err="1">
                <a:solidFill>
                  <a:schemeClr val="accent1"/>
                </a:solidFill>
                <a:latin typeface="Nunito SemiBold"/>
              </a:rPr>
              <a:t>process</a:t>
            </a:r>
            <a:r>
              <a:rPr lang="de-DE" dirty="0">
                <a:solidFill>
                  <a:schemeClr val="accent1"/>
                </a:solidFill>
                <a:latin typeface="Nunito SemiBold"/>
              </a:rPr>
              <a:t> </a:t>
            </a:r>
            <a:r>
              <a:rPr lang="de-DE" dirty="0" err="1">
                <a:solidFill>
                  <a:schemeClr val="accent1"/>
                </a:solidFill>
                <a:latin typeface="Nunito SemiBold"/>
              </a:rPr>
              <a:t>based</a:t>
            </a:r>
            <a:r>
              <a:rPr lang="de-DE" dirty="0">
                <a:solidFill>
                  <a:schemeClr val="accent1"/>
                </a:solidFill>
                <a:latin typeface="Nunito SemiBold"/>
              </a:rPr>
              <a:t> on design </a:t>
            </a:r>
            <a:r>
              <a:rPr lang="de-DE" dirty="0" err="1">
                <a:solidFill>
                  <a:schemeClr val="accent1"/>
                </a:solidFill>
                <a:latin typeface="Nunito SemiBold"/>
              </a:rPr>
              <a:t>thinking</a:t>
            </a:r>
            <a:r>
              <a:rPr lang="de-DE" dirty="0">
                <a:solidFill>
                  <a:schemeClr val="accent1"/>
                </a:solidFill>
                <a:latin typeface="Nunito SemiBold"/>
              </a:rPr>
              <a:t>, </a:t>
            </a:r>
            <a:r>
              <a:rPr lang="de-DE" dirty="0" err="1"/>
              <a:t>identify</a:t>
            </a:r>
            <a:r>
              <a:rPr lang="de-DE" dirty="0"/>
              <a:t> </a:t>
            </a:r>
            <a:r>
              <a:rPr lang="de-DE" dirty="0">
                <a:solidFill>
                  <a:schemeClr val="accent1"/>
                </a:solidFill>
                <a:latin typeface="Nunito SemiBold"/>
              </a:rPr>
              <a:t>potential </a:t>
            </a:r>
            <a:r>
              <a:rPr lang="de-DE" dirty="0" err="1">
                <a:solidFill>
                  <a:schemeClr val="accent1"/>
                </a:solidFill>
                <a:latin typeface="Nunito SemiBold"/>
              </a:rPr>
              <a:t>for</a:t>
            </a:r>
            <a:r>
              <a:rPr lang="de-DE" dirty="0">
                <a:solidFill>
                  <a:schemeClr val="accent1"/>
                </a:solidFill>
                <a:latin typeface="Nunito SemiBold"/>
              </a:rPr>
              <a:t> </a:t>
            </a:r>
            <a:r>
              <a:rPr lang="de-DE" dirty="0" err="1">
                <a:solidFill>
                  <a:schemeClr val="accent1"/>
                </a:solidFill>
                <a:latin typeface="Nunito SemiBold"/>
              </a:rPr>
              <a:t>transfer</a:t>
            </a:r>
            <a:r>
              <a:rPr lang="de-DE" dirty="0">
                <a:solidFill>
                  <a:schemeClr val="accent1"/>
                </a:solidFill>
                <a:latin typeface="Nunito SemiBold"/>
              </a:rPr>
              <a:t> </a:t>
            </a:r>
            <a:r>
              <a:rPr lang="de-DE" dirty="0"/>
              <a:t>and </a:t>
            </a:r>
            <a:r>
              <a:rPr lang="de-DE" dirty="0" err="1"/>
              <a:t>develop</a:t>
            </a:r>
            <a:r>
              <a:rPr lang="de-DE" dirty="0"/>
              <a:t> initial </a:t>
            </a:r>
            <a:r>
              <a:rPr lang="de-DE" dirty="0" err="1">
                <a:solidFill>
                  <a:schemeClr val="accent1"/>
                </a:solidFill>
                <a:latin typeface="Nunito SemiBold"/>
              </a:rPr>
              <a:t>solutions</a:t>
            </a:r>
            <a:r>
              <a:rPr lang="de-DE" dirty="0">
                <a:solidFill>
                  <a:schemeClr val="accent1"/>
                </a:solidFill>
                <a:latin typeface="Nunito SemiBold"/>
              </a:rPr>
              <a:t> </a:t>
            </a:r>
            <a:r>
              <a:rPr lang="de-DE" dirty="0" err="1"/>
              <a:t>with</a:t>
            </a:r>
            <a:r>
              <a:rPr lang="de-DE" dirty="0"/>
              <a:t> </a:t>
            </a:r>
            <a:r>
              <a:rPr lang="de-DE" dirty="0" err="1"/>
              <a:t>implementation</a:t>
            </a:r>
            <a:r>
              <a:rPr lang="de-DE" dirty="0"/>
              <a:t> potential.</a:t>
            </a:r>
            <a:endParaRPr dirty="0"/>
          </a:p>
        </p:txBody>
      </p:sp>
      <p:sp>
        <p:nvSpPr>
          <p:cNvPr id="1833714191" name="Titel 3"/>
          <p:cNvSpPr>
            <a:spLocks noGrp="1"/>
          </p:cNvSpPr>
          <p:nvPr>
            <p:ph type="title"/>
          </p:nvPr>
        </p:nvSpPr>
        <p:spPr bwMode="auto">
          <a:xfrm>
            <a:off x="838200" y="455602"/>
            <a:ext cx="10515600" cy="1049348"/>
          </a:xfrm>
        </p:spPr>
        <p:txBody>
          <a:bodyPr/>
          <a:lstStyle/>
          <a:p>
            <a:pPr>
              <a:defRPr/>
            </a:pPr>
            <a:r>
              <a:rPr lang="de-DE" dirty="0" err="1">
                <a:latin typeface="Nunito Light"/>
              </a:rPr>
              <a:t>Our</a:t>
            </a:r>
            <a:r>
              <a:rPr lang="de-DE" dirty="0">
                <a:latin typeface="Nunito Light"/>
              </a:rPr>
              <a:t> Mission: </a:t>
            </a:r>
            <a:r>
              <a:rPr lang="de-DE" dirty="0"/>
              <a:t>‘Putting </a:t>
            </a:r>
            <a:r>
              <a:rPr lang="de-DE" dirty="0" err="1"/>
              <a:t>Ideas</a:t>
            </a:r>
            <a:r>
              <a:rPr lang="de-DE" dirty="0"/>
              <a:t> </a:t>
            </a:r>
            <a:r>
              <a:rPr lang="de-DE" dirty="0" err="1"/>
              <a:t>into</a:t>
            </a:r>
            <a:r>
              <a:rPr lang="de-DE" dirty="0"/>
              <a:t> Practice’</a:t>
            </a:r>
            <a:endParaRPr dirty="0"/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/>
    </mc:Choice>
    <mc:Fallback xmlns="" xmlns:m="http://schemas.openxmlformats.org/officeDocument/2006/math" xmlns:w="http://schemas.openxmlformats.org/wordprocessingml/2006/main">
      <p:transition advClick="1"/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579486924" name="Ellipse 9"/>
          <p:cNvSpPr/>
          <p:nvPr/>
        </p:nvSpPr>
        <p:spPr bwMode="auto">
          <a:xfrm>
            <a:off x="-571501" y="1150661"/>
            <a:ext cx="4422842" cy="4422842"/>
          </a:xfrm>
          <a:prstGeom prst="ellipse">
            <a:avLst/>
          </a:prstGeom>
          <a:gradFill>
            <a:gsLst>
              <a:gs pos="0">
                <a:schemeClr val="accent5">
                  <a:satMod val="103000"/>
                  <a:lumMod val="102000"/>
                  <a:tint val="94000"/>
                </a:schemeClr>
              </a:gs>
              <a:gs pos="50000">
                <a:schemeClr val="accent2">
                  <a:lumMod val="20000"/>
                  <a:lumOff val="80000"/>
                </a:schemeClr>
              </a:gs>
              <a:gs pos="100000">
                <a:schemeClr val="accent5">
                  <a:lumMod val="99000"/>
                  <a:satMod val="120000"/>
                  <a:shade val="78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defRPr/>
            </a:pPr>
            <a:endParaRPr lang="de-DE" sz="1400" b="0" i="0" u="none" strike="noStrike" cap="none" spc="0">
              <a:ln>
                <a:noFill/>
              </a:ln>
              <a:solidFill>
                <a:srgbClr val="FFFFFF"/>
              </a:solidFill>
              <a:latin typeface="Nunito Light"/>
              <a:ea typeface="Arial"/>
              <a:cs typeface="Arial"/>
            </a:endParaRPr>
          </a:p>
        </p:txBody>
      </p:sp>
      <p:sp>
        <p:nvSpPr>
          <p:cNvPr id="1381329625" name="Titel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de-DE" dirty="0"/>
              <a:t>Review </a:t>
            </a:r>
            <a:r>
              <a:rPr lang="de-DE" dirty="0" err="1"/>
              <a:t>of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Units ​</a:t>
            </a:r>
          </a:p>
        </p:txBody>
      </p:sp>
      <p:sp>
        <p:nvSpPr>
          <p:cNvPr id="337620527" name="Foliennummernplatzhalter 6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 marL="0" marR="0" lvl="0" indent="0" algn="r" defTabSz="9144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defRPr/>
            </a:pPr>
            <a:fld id="{F145060A-2239-4736-BEED-7C05F6B3C6E1}" type="slidenum">
              <a:rPr lang="de-DE" sz="1000" b="0" i="0" u="none" strike="noStrike" cap="none" spc="0">
                <a:ln>
                  <a:noFill/>
                </a:ln>
                <a:solidFill>
                  <a:srgbClr val="000000">
                    <a:tint val="82000"/>
                  </a:srgbClr>
                </a:solidFill>
                <a:latin typeface="Nunito Light"/>
                <a:cs typeface="Arial"/>
              </a:rPr>
              <a:t>20</a:t>
            </a:fld>
            <a:endParaRPr lang="de-DE" sz="1000" b="0" i="0" u="none" strike="noStrike" cap="none" spc="0">
              <a:ln>
                <a:noFill/>
              </a:ln>
              <a:solidFill>
                <a:srgbClr val="000000">
                  <a:tint val="82000"/>
                </a:srgbClr>
              </a:solidFill>
              <a:latin typeface="Nunito Light"/>
              <a:cs typeface="Arial"/>
            </a:endParaRPr>
          </a:p>
        </p:txBody>
      </p:sp>
      <p:sp>
        <p:nvSpPr>
          <p:cNvPr id="427973637" name="Inhaltsplatzhalter 2"/>
          <p:cNvSpPr txBox="1"/>
          <p:nvPr/>
        </p:nvSpPr>
        <p:spPr bwMode="auto">
          <a:xfrm>
            <a:off x="6095999" y="2198450"/>
            <a:ext cx="5257798" cy="37262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16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6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6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6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6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marR="0" lvl="0" indent="-228600" algn="l" defTabSz="914400" rtl="0">
              <a:lnSpc>
                <a:spcPct val="15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/>
              <a:buChar char="•"/>
              <a:defRPr/>
            </a:pPr>
            <a:r>
              <a:rPr lang="de-DE" b="0" i="1" u="none" strike="noStrike" cap="none" spc="0" dirty="0" err="1">
                <a:ln>
                  <a:noFill/>
                </a:ln>
                <a:solidFill>
                  <a:srgbClr val="3B3B3B"/>
                </a:solidFill>
                <a:latin typeface="Nunito SemiBold"/>
                <a:ea typeface="Arial"/>
                <a:cs typeface="Arial"/>
              </a:rPr>
              <a:t>What</a:t>
            </a:r>
            <a:r>
              <a:rPr lang="de-DE" b="0" i="1" u="none" strike="noStrike" cap="none" spc="0" dirty="0">
                <a:ln>
                  <a:noFill/>
                </a:ln>
                <a:solidFill>
                  <a:srgbClr val="3B3B3B"/>
                </a:solidFill>
                <a:latin typeface="Nunito SemiBold"/>
                <a:ea typeface="Arial"/>
                <a:cs typeface="Arial"/>
              </a:rPr>
              <a:t> </a:t>
            </a:r>
            <a:r>
              <a:rPr lang="de-DE" b="0" i="1" u="none" strike="noStrike" cap="none" spc="0" dirty="0" err="1">
                <a:ln>
                  <a:noFill/>
                </a:ln>
                <a:solidFill>
                  <a:srgbClr val="3B3B3B"/>
                </a:solidFill>
                <a:latin typeface="Nunito SemiBold"/>
                <a:ea typeface="Arial"/>
                <a:cs typeface="Arial"/>
              </a:rPr>
              <a:t>have</a:t>
            </a:r>
            <a:r>
              <a:rPr lang="de-DE" b="0" i="1" u="none" strike="noStrike" cap="none" spc="0" dirty="0">
                <a:ln>
                  <a:noFill/>
                </a:ln>
                <a:solidFill>
                  <a:srgbClr val="3B3B3B"/>
                </a:solidFill>
                <a:latin typeface="Nunito SemiBold"/>
                <a:ea typeface="Arial"/>
                <a:cs typeface="Arial"/>
              </a:rPr>
              <a:t> </a:t>
            </a:r>
            <a:r>
              <a:rPr lang="de-DE" b="0" i="1" u="none" strike="noStrike" cap="none" spc="0" dirty="0" err="1">
                <a:ln>
                  <a:noFill/>
                </a:ln>
                <a:solidFill>
                  <a:srgbClr val="3B3B3B"/>
                </a:solidFill>
                <a:latin typeface="Nunito SemiBold"/>
                <a:ea typeface="Arial"/>
                <a:cs typeface="Arial"/>
              </a:rPr>
              <a:t>we</a:t>
            </a:r>
            <a:r>
              <a:rPr lang="de-DE" b="0" i="1" u="none" strike="noStrike" cap="none" spc="0" dirty="0">
                <a:ln>
                  <a:noFill/>
                </a:ln>
                <a:solidFill>
                  <a:srgbClr val="3B3B3B"/>
                </a:solidFill>
                <a:latin typeface="Nunito SemiBold"/>
                <a:ea typeface="Arial"/>
                <a:cs typeface="Arial"/>
              </a:rPr>
              <a:t> </a:t>
            </a:r>
            <a:r>
              <a:rPr lang="de-DE" b="0" i="1" u="none" strike="noStrike" cap="none" spc="0" dirty="0" err="1">
                <a:ln>
                  <a:noFill/>
                </a:ln>
                <a:solidFill>
                  <a:srgbClr val="3B3B3B"/>
                </a:solidFill>
                <a:latin typeface="Nunito SemiBold"/>
                <a:ea typeface="Arial"/>
                <a:cs typeface="Arial"/>
              </a:rPr>
              <a:t>achieved</a:t>
            </a:r>
            <a:r>
              <a:rPr lang="de-DE" b="0" i="1" u="none" strike="noStrike" cap="none" spc="0" dirty="0">
                <a:ln>
                  <a:noFill/>
                </a:ln>
                <a:solidFill>
                  <a:srgbClr val="3B3B3B"/>
                </a:solidFill>
                <a:latin typeface="Nunito SemiBold"/>
                <a:ea typeface="Arial"/>
                <a:cs typeface="Arial"/>
              </a:rPr>
              <a:t>? ​</a:t>
            </a:r>
            <a:endParaRPr dirty="0"/>
          </a:p>
          <a:p>
            <a:pPr marL="228600" marR="0" lvl="0" indent="-228600" algn="l" defTabSz="914400" rtl="0">
              <a:lnSpc>
                <a:spcPct val="15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/>
              <a:buChar char="•"/>
              <a:defRPr/>
            </a:pPr>
            <a:r>
              <a:rPr lang="de-DE" b="0" i="1" u="none" strike="noStrike" cap="none" spc="0" dirty="0" err="1">
                <a:ln>
                  <a:noFill/>
                </a:ln>
                <a:solidFill>
                  <a:srgbClr val="3B3B3B"/>
                </a:solidFill>
                <a:latin typeface="Nunito SemiBold"/>
                <a:ea typeface="Arial"/>
                <a:cs typeface="Arial"/>
              </a:rPr>
              <a:t>What</a:t>
            </a:r>
            <a:r>
              <a:rPr lang="de-DE" b="0" i="1" u="none" strike="noStrike" cap="none" spc="0" dirty="0">
                <a:ln>
                  <a:noFill/>
                </a:ln>
                <a:solidFill>
                  <a:srgbClr val="3B3B3B"/>
                </a:solidFill>
                <a:latin typeface="Nunito SemiBold"/>
                <a:ea typeface="Arial"/>
                <a:cs typeface="Arial"/>
              </a:rPr>
              <a:t> </a:t>
            </a:r>
            <a:r>
              <a:rPr lang="de-DE" b="0" i="1" u="none" strike="noStrike" cap="none" spc="0" dirty="0" err="1">
                <a:ln>
                  <a:noFill/>
                </a:ln>
                <a:solidFill>
                  <a:srgbClr val="3B3B3B"/>
                </a:solidFill>
                <a:latin typeface="Nunito SemiBold"/>
                <a:ea typeface="Arial"/>
                <a:cs typeface="Arial"/>
              </a:rPr>
              <a:t>is</a:t>
            </a:r>
            <a:r>
              <a:rPr lang="de-DE" b="0" i="1" u="none" strike="noStrike" cap="none" spc="0" dirty="0">
                <a:ln>
                  <a:noFill/>
                </a:ln>
                <a:solidFill>
                  <a:srgbClr val="3B3B3B"/>
                </a:solidFill>
                <a:latin typeface="Nunito SemiBold"/>
                <a:ea typeface="Arial"/>
                <a:cs typeface="Arial"/>
              </a:rPr>
              <a:t> still </a:t>
            </a:r>
            <a:r>
              <a:rPr lang="de-DE" b="0" i="1" u="none" strike="noStrike" cap="none" spc="0" dirty="0" err="1">
                <a:ln>
                  <a:noFill/>
                </a:ln>
                <a:solidFill>
                  <a:srgbClr val="3B3B3B"/>
                </a:solidFill>
                <a:latin typeface="Nunito SemiBold"/>
                <a:ea typeface="Arial"/>
                <a:cs typeface="Arial"/>
              </a:rPr>
              <a:t>holding</a:t>
            </a:r>
            <a:r>
              <a:rPr lang="de-DE" b="0" i="1" u="none" strike="noStrike" cap="none" spc="0" dirty="0">
                <a:ln>
                  <a:noFill/>
                </a:ln>
                <a:solidFill>
                  <a:srgbClr val="3B3B3B"/>
                </a:solidFill>
                <a:latin typeface="Nunito SemiBold"/>
                <a:ea typeface="Arial"/>
                <a:cs typeface="Arial"/>
              </a:rPr>
              <a:t> </a:t>
            </a:r>
            <a:r>
              <a:rPr lang="de-DE" b="0" i="1" u="none" strike="noStrike" cap="none" spc="0" dirty="0" err="1">
                <a:ln>
                  <a:noFill/>
                </a:ln>
                <a:solidFill>
                  <a:srgbClr val="3B3B3B"/>
                </a:solidFill>
                <a:latin typeface="Nunito SemiBold"/>
                <a:ea typeface="Arial"/>
                <a:cs typeface="Arial"/>
              </a:rPr>
              <a:t>us</a:t>
            </a:r>
            <a:r>
              <a:rPr lang="de-DE" b="0" i="1" u="none" strike="noStrike" cap="none" spc="0" dirty="0">
                <a:ln>
                  <a:noFill/>
                </a:ln>
                <a:solidFill>
                  <a:srgbClr val="3B3B3B"/>
                </a:solidFill>
                <a:latin typeface="Nunito SemiBold"/>
                <a:ea typeface="Arial"/>
                <a:cs typeface="Arial"/>
              </a:rPr>
              <a:t> back?​</a:t>
            </a:r>
            <a:endParaRPr dirty="0"/>
          </a:p>
          <a:p>
            <a:pPr marL="228600" marR="0" lvl="0" indent="-228600" algn="l" defTabSz="914400" rtl="0">
              <a:lnSpc>
                <a:spcPct val="11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/>
              <a:buChar char="•"/>
              <a:defRPr/>
            </a:pPr>
            <a:r>
              <a:rPr lang="de-DE" b="0" i="1" u="none" strike="noStrike" cap="none" spc="0" dirty="0" err="1">
                <a:ln>
                  <a:noFill/>
                </a:ln>
                <a:solidFill>
                  <a:srgbClr val="3B3B3B"/>
                </a:solidFill>
                <a:latin typeface="Nunito SemiBold"/>
                <a:ea typeface="Arial"/>
                <a:cs typeface="Arial"/>
              </a:rPr>
              <a:t>Where</a:t>
            </a:r>
            <a:r>
              <a:rPr lang="de-DE" b="0" i="1" u="none" strike="noStrike" cap="none" spc="0" dirty="0">
                <a:ln>
                  <a:noFill/>
                </a:ln>
                <a:solidFill>
                  <a:srgbClr val="3B3B3B"/>
                </a:solidFill>
                <a:latin typeface="Nunito SemiBold"/>
                <a:ea typeface="Arial"/>
                <a:cs typeface="Arial"/>
              </a:rPr>
              <a:t> do </a:t>
            </a:r>
            <a:r>
              <a:rPr lang="de-DE" b="0" i="1" u="none" strike="noStrike" cap="none" spc="0" dirty="0" err="1">
                <a:ln>
                  <a:noFill/>
                </a:ln>
                <a:solidFill>
                  <a:srgbClr val="3B3B3B"/>
                </a:solidFill>
                <a:latin typeface="Nunito SemiBold"/>
                <a:ea typeface="Arial"/>
                <a:cs typeface="Arial"/>
              </a:rPr>
              <a:t>we</a:t>
            </a:r>
            <a:r>
              <a:rPr lang="de-DE" b="0" i="1" u="none" strike="noStrike" cap="none" spc="0" dirty="0">
                <a:ln>
                  <a:noFill/>
                </a:ln>
                <a:solidFill>
                  <a:srgbClr val="3B3B3B"/>
                </a:solidFill>
                <a:latin typeface="Nunito SemiBold"/>
                <a:ea typeface="Arial"/>
                <a:cs typeface="Arial"/>
              </a:rPr>
              <a:t> </a:t>
            </a:r>
            <a:r>
              <a:rPr lang="de-DE" b="0" i="1" u="none" strike="noStrike" cap="none" spc="0" dirty="0" err="1">
                <a:ln>
                  <a:noFill/>
                </a:ln>
                <a:solidFill>
                  <a:srgbClr val="3B3B3B"/>
                </a:solidFill>
                <a:latin typeface="Nunito SemiBold"/>
                <a:ea typeface="Arial"/>
                <a:cs typeface="Arial"/>
              </a:rPr>
              <a:t>need</a:t>
            </a:r>
            <a:r>
              <a:rPr lang="de-DE" b="0" i="1" u="none" strike="noStrike" cap="none" spc="0" dirty="0">
                <a:ln>
                  <a:noFill/>
                </a:ln>
                <a:solidFill>
                  <a:srgbClr val="3B3B3B"/>
                </a:solidFill>
                <a:latin typeface="Nunito SemiBold"/>
                <a:ea typeface="Arial"/>
                <a:cs typeface="Arial"/>
              </a:rPr>
              <a:t> support so </a:t>
            </a:r>
            <a:r>
              <a:rPr lang="de-DE" b="0" i="1" u="none" strike="noStrike" cap="none" spc="0" dirty="0" err="1">
                <a:ln>
                  <a:noFill/>
                </a:ln>
                <a:solidFill>
                  <a:srgbClr val="3B3B3B"/>
                </a:solidFill>
                <a:latin typeface="Nunito SemiBold"/>
                <a:ea typeface="Arial"/>
                <a:cs typeface="Arial"/>
              </a:rPr>
              <a:t>that</a:t>
            </a:r>
            <a:r>
              <a:rPr lang="de-DE" b="0" i="1" u="none" strike="noStrike" cap="none" spc="0" dirty="0">
                <a:ln>
                  <a:noFill/>
                </a:ln>
                <a:solidFill>
                  <a:srgbClr val="3B3B3B"/>
                </a:solidFill>
                <a:latin typeface="Nunito SemiBold"/>
                <a:ea typeface="Arial"/>
                <a:cs typeface="Arial"/>
              </a:rPr>
              <a:t> </a:t>
            </a:r>
            <a:r>
              <a:rPr lang="de-DE" b="0" i="1" u="none" strike="noStrike" cap="none" spc="0" dirty="0" err="1">
                <a:ln>
                  <a:noFill/>
                </a:ln>
                <a:solidFill>
                  <a:srgbClr val="3B3B3B"/>
                </a:solidFill>
                <a:latin typeface="Nunito SemiBold"/>
                <a:ea typeface="Arial"/>
                <a:cs typeface="Arial"/>
              </a:rPr>
              <a:t>we</a:t>
            </a:r>
            <a:r>
              <a:rPr lang="de-DE" b="0" i="1" u="none" strike="noStrike" cap="none" spc="0" dirty="0">
                <a:ln>
                  <a:noFill/>
                </a:ln>
                <a:solidFill>
                  <a:srgbClr val="3B3B3B"/>
                </a:solidFill>
                <a:latin typeface="Nunito SemiBold"/>
                <a:ea typeface="Arial"/>
                <a:cs typeface="Arial"/>
              </a:rPr>
              <a:t> </a:t>
            </a:r>
            <a:r>
              <a:rPr lang="de-DE" b="0" i="1" u="none" strike="noStrike" cap="none" spc="0" dirty="0" err="1">
                <a:ln>
                  <a:noFill/>
                </a:ln>
                <a:solidFill>
                  <a:srgbClr val="3B3B3B"/>
                </a:solidFill>
                <a:latin typeface="Nunito SemiBold"/>
                <a:ea typeface="Arial"/>
                <a:cs typeface="Arial"/>
              </a:rPr>
              <a:t>can</a:t>
            </a:r>
            <a:r>
              <a:rPr lang="de-DE" b="0" i="1" u="none" strike="noStrike" cap="none" spc="0" dirty="0">
                <a:ln>
                  <a:noFill/>
                </a:ln>
                <a:solidFill>
                  <a:srgbClr val="3B3B3B"/>
                </a:solidFill>
                <a:latin typeface="Nunito SemiBold"/>
                <a:ea typeface="Arial"/>
                <a:cs typeface="Arial"/>
              </a:rPr>
              <a:t> </a:t>
            </a:r>
            <a:r>
              <a:rPr lang="de-DE" b="0" i="1" u="none" strike="noStrike" cap="none" spc="0" dirty="0" err="1">
                <a:ln>
                  <a:noFill/>
                </a:ln>
                <a:solidFill>
                  <a:srgbClr val="3B3B3B"/>
                </a:solidFill>
                <a:latin typeface="Nunito SemiBold"/>
                <a:ea typeface="Arial"/>
                <a:cs typeface="Arial"/>
              </a:rPr>
              <a:t>continue</a:t>
            </a:r>
            <a:r>
              <a:rPr lang="de-DE" b="0" i="1" u="none" strike="noStrike" cap="none" spc="0" dirty="0">
                <a:ln>
                  <a:noFill/>
                </a:ln>
                <a:solidFill>
                  <a:srgbClr val="3B3B3B"/>
                </a:solidFill>
                <a:latin typeface="Nunito SemiBold"/>
                <a:ea typeface="Arial"/>
                <a:cs typeface="Arial"/>
              </a:rPr>
              <a:t> </a:t>
            </a:r>
            <a:r>
              <a:rPr lang="de-DE" b="0" i="1" u="none" strike="noStrike" cap="none" spc="0" dirty="0" err="1">
                <a:ln>
                  <a:noFill/>
                </a:ln>
                <a:solidFill>
                  <a:srgbClr val="3B3B3B"/>
                </a:solidFill>
                <a:latin typeface="Nunito SemiBold"/>
                <a:ea typeface="Arial"/>
                <a:cs typeface="Arial"/>
              </a:rPr>
              <a:t>to</a:t>
            </a:r>
            <a:r>
              <a:rPr lang="de-DE" b="0" i="1" u="none" strike="noStrike" cap="none" spc="0" dirty="0">
                <a:ln>
                  <a:noFill/>
                </a:ln>
                <a:solidFill>
                  <a:srgbClr val="3B3B3B"/>
                </a:solidFill>
                <a:latin typeface="Nunito SemiBold"/>
                <a:ea typeface="Arial"/>
                <a:cs typeface="Arial"/>
              </a:rPr>
              <a:t> </a:t>
            </a:r>
            <a:r>
              <a:rPr lang="de-DE" b="0" i="1" u="none" strike="noStrike" cap="none" spc="0" dirty="0" err="1">
                <a:ln>
                  <a:noFill/>
                </a:ln>
                <a:solidFill>
                  <a:srgbClr val="3B3B3B"/>
                </a:solidFill>
                <a:latin typeface="Nunito SemiBold"/>
                <a:ea typeface="Arial"/>
                <a:cs typeface="Arial"/>
              </a:rPr>
              <a:t>make</a:t>
            </a:r>
            <a:r>
              <a:rPr lang="de-DE" b="0" i="1" u="none" strike="noStrike" cap="none" spc="0" dirty="0">
                <a:ln>
                  <a:noFill/>
                </a:ln>
                <a:solidFill>
                  <a:srgbClr val="3B3B3B"/>
                </a:solidFill>
                <a:latin typeface="Nunito SemiBold"/>
                <a:ea typeface="Arial"/>
                <a:cs typeface="Arial"/>
              </a:rPr>
              <a:t> </a:t>
            </a:r>
            <a:r>
              <a:rPr lang="de-DE" b="0" i="1" u="none" strike="noStrike" cap="none" spc="0" dirty="0" err="1">
                <a:ln>
                  <a:noFill/>
                </a:ln>
                <a:solidFill>
                  <a:srgbClr val="3B3B3B"/>
                </a:solidFill>
                <a:latin typeface="Nunito SemiBold"/>
                <a:ea typeface="Arial"/>
                <a:cs typeface="Arial"/>
              </a:rPr>
              <a:t>good</a:t>
            </a:r>
            <a:r>
              <a:rPr lang="de-DE" b="0" i="1" u="none" strike="noStrike" cap="none" spc="0" dirty="0">
                <a:ln>
                  <a:noFill/>
                </a:ln>
                <a:solidFill>
                  <a:srgbClr val="3B3B3B"/>
                </a:solidFill>
                <a:latin typeface="Nunito SemiBold"/>
                <a:ea typeface="Arial"/>
                <a:cs typeface="Arial"/>
              </a:rPr>
              <a:t> </a:t>
            </a:r>
            <a:r>
              <a:rPr lang="de-DE" b="0" i="1" u="none" strike="noStrike" cap="none" spc="0" dirty="0" err="1">
                <a:ln>
                  <a:noFill/>
                </a:ln>
                <a:solidFill>
                  <a:srgbClr val="3B3B3B"/>
                </a:solidFill>
                <a:latin typeface="Nunito SemiBold"/>
                <a:ea typeface="Arial"/>
                <a:cs typeface="Arial"/>
              </a:rPr>
              <a:t>progress</a:t>
            </a:r>
            <a:r>
              <a:rPr lang="de-DE" b="0" i="1" u="none" strike="noStrike" cap="none" spc="0" dirty="0">
                <a:ln>
                  <a:noFill/>
                </a:ln>
                <a:solidFill>
                  <a:srgbClr val="3B3B3B"/>
                </a:solidFill>
                <a:latin typeface="Nunito SemiBold"/>
                <a:ea typeface="Arial"/>
                <a:cs typeface="Arial"/>
              </a:rPr>
              <a:t>?​</a:t>
            </a:r>
            <a:endParaRPr dirty="0"/>
          </a:p>
          <a:p>
            <a:pPr marL="228600" marR="0" lvl="0" indent="-228600" algn="l" defTabSz="914400" rtl="0">
              <a:lnSpc>
                <a:spcPct val="15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/>
              <a:buChar char="•"/>
              <a:defRPr/>
            </a:pPr>
            <a:r>
              <a:rPr lang="de-DE" b="0" i="1" u="none" strike="noStrike" cap="none" spc="0" dirty="0" err="1">
                <a:ln>
                  <a:noFill/>
                </a:ln>
                <a:solidFill>
                  <a:srgbClr val="3B3B3B"/>
                </a:solidFill>
                <a:latin typeface="Nunito SemiBold"/>
                <a:ea typeface="Arial"/>
                <a:cs typeface="Arial"/>
              </a:rPr>
              <a:t>What</a:t>
            </a:r>
            <a:r>
              <a:rPr lang="de-DE" b="0" i="1" u="none" strike="noStrike" cap="none" spc="0" dirty="0">
                <a:ln>
                  <a:noFill/>
                </a:ln>
                <a:solidFill>
                  <a:srgbClr val="3B3B3B"/>
                </a:solidFill>
                <a:latin typeface="Nunito SemiBold"/>
                <a:ea typeface="Arial"/>
                <a:cs typeface="Arial"/>
              </a:rPr>
              <a:t> </a:t>
            </a:r>
            <a:r>
              <a:rPr lang="de-DE" b="0" i="1" u="none" strike="noStrike" cap="none" spc="0" dirty="0" err="1">
                <a:ln>
                  <a:noFill/>
                </a:ln>
                <a:solidFill>
                  <a:srgbClr val="3B3B3B"/>
                </a:solidFill>
                <a:latin typeface="Nunito SemiBold"/>
                <a:ea typeface="Arial"/>
                <a:cs typeface="Arial"/>
              </a:rPr>
              <a:t>are</a:t>
            </a:r>
            <a:r>
              <a:rPr lang="de-DE" b="0" i="1" u="none" strike="noStrike" cap="none" spc="0" dirty="0">
                <a:ln>
                  <a:noFill/>
                </a:ln>
                <a:solidFill>
                  <a:srgbClr val="3B3B3B"/>
                </a:solidFill>
                <a:latin typeface="Nunito SemiBold"/>
                <a:ea typeface="Arial"/>
                <a:cs typeface="Arial"/>
              </a:rPr>
              <a:t> </a:t>
            </a:r>
            <a:r>
              <a:rPr lang="de-DE" b="0" i="1" u="none" strike="noStrike" cap="none" spc="0" dirty="0" err="1">
                <a:ln>
                  <a:noFill/>
                </a:ln>
                <a:solidFill>
                  <a:srgbClr val="3B3B3B"/>
                </a:solidFill>
                <a:latin typeface="Nunito SemiBold"/>
                <a:ea typeface="Arial"/>
                <a:cs typeface="Arial"/>
              </a:rPr>
              <a:t>the</a:t>
            </a:r>
            <a:r>
              <a:rPr lang="de-DE" b="0" i="1" u="none" strike="noStrike" cap="none" spc="0" dirty="0">
                <a:ln>
                  <a:noFill/>
                </a:ln>
                <a:solidFill>
                  <a:srgbClr val="3B3B3B"/>
                </a:solidFill>
                <a:latin typeface="Nunito SemiBold"/>
                <a:ea typeface="Arial"/>
                <a:cs typeface="Arial"/>
              </a:rPr>
              <a:t> </a:t>
            </a:r>
            <a:r>
              <a:rPr lang="de-DE" b="0" i="1" u="none" strike="noStrike" cap="none" spc="0" dirty="0" err="1">
                <a:ln>
                  <a:noFill/>
                </a:ln>
                <a:solidFill>
                  <a:srgbClr val="3B3B3B"/>
                </a:solidFill>
                <a:latin typeface="Nunito SemiBold"/>
                <a:ea typeface="Arial"/>
                <a:cs typeface="Arial"/>
              </a:rPr>
              <a:t>next</a:t>
            </a:r>
            <a:r>
              <a:rPr lang="de-DE" b="0" i="1" u="none" strike="noStrike" cap="none" spc="0" dirty="0">
                <a:ln>
                  <a:noFill/>
                </a:ln>
                <a:solidFill>
                  <a:srgbClr val="3B3B3B"/>
                </a:solidFill>
                <a:latin typeface="Nunito SemiBold"/>
                <a:ea typeface="Arial"/>
                <a:cs typeface="Arial"/>
              </a:rPr>
              <a:t> </a:t>
            </a:r>
            <a:r>
              <a:rPr lang="de-DE" b="0" i="1" u="none" strike="noStrike" cap="none" spc="0" dirty="0" err="1">
                <a:ln>
                  <a:noFill/>
                </a:ln>
                <a:solidFill>
                  <a:srgbClr val="3B3B3B"/>
                </a:solidFill>
                <a:latin typeface="Nunito SemiBold"/>
                <a:ea typeface="Arial"/>
                <a:cs typeface="Arial"/>
              </a:rPr>
              <a:t>steps</a:t>
            </a:r>
            <a:r>
              <a:rPr lang="de-DE" b="0" i="1" u="none" strike="noStrike" cap="none" spc="0" dirty="0">
                <a:ln>
                  <a:noFill/>
                </a:ln>
                <a:solidFill>
                  <a:srgbClr val="3B3B3B"/>
                </a:solidFill>
                <a:latin typeface="Nunito SemiBold"/>
                <a:ea typeface="Arial"/>
                <a:cs typeface="Arial"/>
              </a:rPr>
              <a:t>?​</a:t>
            </a:r>
            <a:endParaRPr dirty="0"/>
          </a:p>
          <a:p>
            <a:pPr marL="228600" marR="0" lvl="0" indent="-228600" algn="l" defTabSz="914400" rtl="0">
              <a:lnSpc>
                <a:spcPct val="15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/>
              <a:buChar char="•"/>
              <a:defRPr/>
            </a:pPr>
            <a:r>
              <a:rPr lang="de-DE" b="0" i="1" u="none" strike="noStrike" cap="none" spc="0" dirty="0" err="1">
                <a:ln>
                  <a:noFill/>
                </a:ln>
                <a:solidFill>
                  <a:srgbClr val="3B3B3B"/>
                </a:solidFill>
                <a:latin typeface="Nunito SemiBold"/>
                <a:ea typeface="Arial"/>
                <a:cs typeface="Arial"/>
              </a:rPr>
              <a:t>What</a:t>
            </a:r>
            <a:r>
              <a:rPr lang="de-DE" b="0" i="1" u="none" strike="noStrike" cap="none" spc="0" dirty="0">
                <a:ln>
                  <a:noFill/>
                </a:ln>
                <a:solidFill>
                  <a:srgbClr val="3B3B3B"/>
                </a:solidFill>
                <a:latin typeface="Nunito SemiBold"/>
                <a:ea typeface="Arial"/>
                <a:cs typeface="Arial"/>
              </a:rPr>
              <a:t> </a:t>
            </a:r>
            <a:r>
              <a:rPr lang="de-DE" b="0" i="1" u="none" strike="noStrike" cap="none" spc="0" dirty="0" err="1">
                <a:ln>
                  <a:noFill/>
                </a:ln>
                <a:solidFill>
                  <a:srgbClr val="3B3B3B"/>
                </a:solidFill>
                <a:latin typeface="Nunito SemiBold"/>
                <a:ea typeface="Arial"/>
                <a:cs typeface="Arial"/>
              </a:rPr>
              <a:t>happens</a:t>
            </a:r>
            <a:r>
              <a:rPr lang="de-DE" b="0" i="1" u="none" strike="noStrike" cap="none" spc="0" dirty="0">
                <a:ln>
                  <a:noFill/>
                </a:ln>
                <a:solidFill>
                  <a:srgbClr val="3B3B3B"/>
                </a:solidFill>
                <a:latin typeface="Nunito SemiBold"/>
                <a:ea typeface="Arial"/>
                <a:cs typeface="Arial"/>
              </a:rPr>
              <a:t> </a:t>
            </a:r>
            <a:r>
              <a:rPr lang="de-DE" b="0" i="1" u="none" strike="noStrike" cap="none" spc="0" dirty="0" err="1">
                <a:ln>
                  <a:noFill/>
                </a:ln>
                <a:solidFill>
                  <a:srgbClr val="3B3B3B"/>
                </a:solidFill>
                <a:latin typeface="Nunito SemiBold"/>
                <a:ea typeface="Arial"/>
                <a:cs typeface="Arial"/>
              </a:rPr>
              <a:t>next</a:t>
            </a:r>
            <a:r>
              <a:rPr lang="de-DE" b="0" i="1" u="none" strike="noStrike" cap="none" spc="0" dirty="0">
                <a:ln>
                  <a:noFill/>
                </a:ln>
                <a:solidFill>
                  <a:srgbClr val="3B3B3B"/>
                </a:solidFill>
                <a:latin typeface="Nunito SemiBold"/>
                <a:ea typeface="Arial"/>
                <a:cs typeface="Arial"/>
              </a:rPr>
              <a:t>? ​</a:t>
            </a:r>
            <a:endParaRPr dirty="0"/>
          </a:p>
        </p:txBody>
      </p:sp>
      <p:sp>
        <p:nvSpPr>
          <p:cNvPr id="1822086383" name="Ellipse 3"/>
          <p:cNvSpPr/>
          <p:nvPr/>
        </p:nvSpPr>
        <p:spPr bwMode="auto">
          <a:xfrm>
            <a:off x="838200" y="1921119"/>
            <a:ext cx="3244362" cy="3244362"/>
          </a:xfrm>
          <a:prstGeom prst="ellipse">
            <a:avLst/>
          </a:prstGeom>
          <a:blipFill rotWithShape="1">
            <a:blip r:embed="rId3"/>
            <a:stretch/>
          </a:blipFill>
          <a:ln w="254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defRPr/>
            </a:pPr>
            <a:endParaRPr lang="de-DE" sz="1400" b="0" i="0" u="none" strike="noStrike" cap="none" spc="0">
              <a:ln>
                <a:noFill/>
              </a:ln>
              <a:solidFill>
                <a:srgbClr val="FFFFFF"/>
              </a:solidFill>
              <a:latin typeface="Nunito Light"/>
              <a:ea typeface="Arial"/>
              <a:cs typeface="Arial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/>
    </mc:Choice>
    <mc:Fallback xmlns="" xmlns:m="http://schemas.openxmlformats.org/officeDocument/2006/math" xmlns:w="http://schemas.openxmlformats.org/wordprocessingml/2006/main">
      <p:transition advClick="1"/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355329012" name="Titel 1"/>
          <p:cNvSpPr>
            <a:spLocks noGrp="1"/>
          </p:cNvSpPr>
          <p:nvPr>
            <p:ph type="ctrTitle"/>
          </p:nvPr>
        </p:nvSpPr>
        <p:spPr bwMode="auto"/>
        <p:txBody>
          <a:bodyPr/>
          <a:lstStyle/>
          <a:p>
            <a:pPr>
              <a:defRPr/>
            </a:pPr>
            <a:r>
              <a:rPr lang="de-DE"/>
              <a:t>Thank you very much for your interest!</a:t>
            </a:r>
            <a:endParaRPr/>
          </a:p>
        </p:txBody>
      </p:sp>
      <p:sp>
        <p:nvSpPr>
          <p:cNvPr id="2073143405" name="Foliennummernplatzhalter 2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F145060A-2239-4736-BEED-7C05F6B3C6E1}" type="slidenum">
              <a:rPr lang="de-DE"/>
              <a:t>21</a:t>
            </a:fld>
            <a:endParaRPr lang="de-DE"/>
          </a:p>
        </p:txBody>
      </p:sp>
      <p:sp>
        <p:nvSpPr>
          <p:cNvPr id="39212809" name="Textplatzhalter 3"/>
          <p:cNvSpPr>
            <a:spLocks noGrp="1"/>
          </p:cNvSpPr>
          <p:nvPr>
            <p:ph type="body" sz="quarter" idx="13"/>
          </p:nvPr>
        </p:nvSpPr>
        <p:spPr bwMode="auto"/>
        <p:txBody>
          <a:bodyPr/>
          <a:lstStyle/>
          <a:p>
            <a:pPr>
              <a:defRPr/>
            </a:pPr>
            <a:endParaRPr lang="de-DE"/>
          </a:p>
        </p:txBody>
      </p:sp>
      <p:sp>
        <p:nvSpPr>
          <p:cNvPr id="1558687304" name="Textplatzhalter 4"/>
          <p:cNvSpPr>
            <a:spLocks noGrp="1"/>
          </p:cNvSpPr>
          <p:nvPr>
            <p:ph type="body" sz="quarter" idx="14"/>
          </p:nvPr>
        </p:nvSpPr>
        <p:spPr bwMode="auto"/>
        <p:txBody>
          <a:bodyPr/>
          <a:lstStyle/>
          <a:p>
            <a:pPr>
              <a:defRPr/>
            </a:pPr>
            <a:endParaRPr lang="de-DE"/>
          </a:p>
        </p:txBody>
      </p:sp>
      <p:sp>
        <p:nvSpPr>
          <p:cNvPr id="1329434259" name="Textplatzhalter 5"/>
          <p:cNvSpPr>
            <a:spLocks noGrp="1"/>
          </p:cNvSpPr>
          <p:nvPr>
            <p:ph type="body" sz="quarter" idx="15"/>
          </p:nvPr>
        </p:nvSpPr>
        <p:spPr bwMode="auto"/>
        <p:txBody>
          <a:bodyPr/>
          <a:lstStyle/>
          <a:p>
            <a:pPr>
              <a:defRPr/>
            </a:pPr>
            <a:endParaRPr lang="de-DE"/>
          </a:p>
        </p:txBody>
      </p:sp>
      <p:sp>
        <p:nvSpPr>
          <p:cNvPr id="1758888150" name="Textplatzhalter 6"/>
          <p:cNvSpPr>
            <a:spLocks noGrp="1"/>
          </p:cNvSpPr>
          <p:nvPr>
            <p:ph type="body" sz="quarter" idx="16"/>
          </p:nvPr>
        </p:nvSpPr>
        <p:spPr bwMode="auto"/>
        <p:txBody>
          <a:bodyPr/>
          <a:lstStyle/>
          <a:p>
            <a:pPr>
              <a:defRPr/>
            </a:pPr>
            <a:endParaRPr lang="de-DE"/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/>
    </mc:Choice>
    <mc:Fallback xmlns="" xmlns:m="http://schemas.openxmlformats.org/officeDocument/2006/math" xmlns:w="http://schemas.openxmlformats.org/wordprocessingml/2006/main">
      <p:transition advClick="1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702505569" name="Titel 4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de-DE"/>
              <a:t>Agenda</a:t>
            </a:r>
            <a:endParaRPr/>
          </a:p>
        </p:txBody>
      </p:sp>
      <p:sp>
        <p:nvSpPr>
          <p:cNvPr id="1966835089" name="Foliennummernplatzhalter 2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F145060A-2239-4736-BEED-7C05F6B3C6E1}" type="slidenum">
              <a:rPr lang="de-DE"/>
              <a:t>3</a:t>
            </a:fld>
            <a:endParaRPr lang="de-DE"/>
          </a:p>
        </p:txBody>
      </p:sp>
      <p:sp>
        <p:nvSpPr>
          <p:cNvPr id="91218901" name="Inhaltsplatzhalter 3"/>
          <p:cNvSpPr>
            <a:spLocks noGrp="1"/>
          </p:cNvSpPr>
          <p:nvPr>
            <p:ph idx="1"/>
          </p:nvPr>
        </p:nvSpPr>
        <p:spPr bwMode="auto"/>
        <p:txBody>
          <a:bodyPr/>
          <a:lstStyle/>
          <a:p>
            <a:pPr>
              <a:defRPr/>
            </a:pPr>
            <a:r>
              <a:rPr lang="de-DE" dirty="0"/>
              <a:t>Project </a:t>
            </a:r>
            <a:r>
              <a:rPr lang="de-DE" dirty="0" err="1"/>
              <a:t>Presentation</a:t>
            </a:r>
            <a:endParaRPr dirty="0"/>
          </a:p>
          <a:p>
            <a:pPr>
              <a:defRPr/>
            </a:pPr>
            <a:r>
              <a:rPr lang="de-DE" dirty="0" err="1"/>
              <a:t>Creation</a:t>
            </a:r>
            <a:r>
              <a:rPr lang="de-DE" dirty="0"/>
              <a:t> </a:t>
            </a:r>
            <a:r>
              <a:rPr lang="de-DE" dirty="0" err="1"/>
              <a:t>of</a:t>
            </a:r>
            <a:r>
              <a:rPr lang="de-DE" dirty="0"/>
              <a:t> Transfer </a:t>
            </a:r>
            <a:r>
              <a:rPr lang="de-DE" dirty="0" err="1"/>
              <a:t>Profiles</a:t>
            </a:r>
            <a:endParaRPr dirty="0"/>
          </a:p>
          <a:p>
            <a:pPr>
              <a:defRPr/>
            </a:pPr>
            <a:r>
              <a:rPr lang="de-DE" dirty="0" err="1"/>
              <a:t>Identification</a:t>
            </a:r>
            <a:r>
              <a:rPr lang="de-DE" dirty="0"/>
              <a:t> </a:t>
            </a:r>
            <a:r>
              <a:rPr lang="de-DE" dirty="0" err="1"/>
              <a:t>of</a:t>
            </a:r>
            <a:r>
              <a:rPr lang="de-DE" dirty="0"/>
              <a:t> Topic Clusters</a:t>
            </a:r>
            <a:endParaRPr dirty="0"/>
          </a:p>
          <a:p>
            <a:pPr>
              <a:defRPr/>
            </a:pPr>
            <a:r>
              <a:rPr lang="de-DE" dirty="0"/>
              <a:t>Stakeholder Café</a:t>
            </a:r>
            <a:endParaRPr dirty="0"/>
          </a:p>
          <a:p>
            <a:pPr>
              <a:defRPr/>
            </a:pPr>
            <a:r>
              <a:rPr lang="de-DE" dirty="0" err="1"/>
              <a:t>From</a:t>
            </a:r>
            <a:r>
              <a:rPr lang="de-DE" dirty="0"/>
              <a:t> Problem </a:t>
            </a:r>
            <a:r>
              <a:rPr lang="de-DE" dirty="0" err="1"/>
              <a:t>to</a:t>
            </a:r>
            <a:r>
              <a:rPr lang="de-DE" dirty="0"/>
              <a:t> Goal</a:t>
            </a:r>
            <a:endParaRPr dirty="0"/>
          </a:p>
          <a:p>
            <a:pPr>
              <a:defRPr/>
            </a:pPr>
            <a:r>
              <a:rPr lang="de-DE" dirty="0"/>
              <a:t>Hands-On </a:t>
            </a:r>
            <a:r>
              <a:rPr lang="de-DE" dirty="0" err="1"/>
              <a:t>Idea</a:t>
            </a:r>
            <a:r>
              <a:rPr lang="de-DE" dirty="0"/>
              <a:t> </a:t>
            </a:r>
            <a:r>
              <a:rPr lang="de-DE" dirty="0" err="1"/>
              <a:t>Sketching</a:t>
            </a:r>
            <a:endParaRPr dirty="0"/>
          </a:p>
          <a:p>
            <a:pPr>
              <a:defRPr/>
            </a:pPr>
            <a:r>
              <a:rPr lang="de-DE" dirty="0"/>
              <a:t>A Look </a:t>
            </a:r>
            <a:r>
              <a:rPr lang="de-DE" dirty="0" err="1"/>
              <a:t>into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Future</a:t>
            </a:r>
            <a:endParaRPr dirty="0"/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/>
    </mc:Choice>
    <mc:Fallback xmlns="" xmlns:m="http://schemas.openxmlformats.org/officeDocument/2006/math" xmlns:w="http://schemas.openxmlformats.org/wordprocessingml/2006/main">
      <p:transition advClick="1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237765813" name="Titel 4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de-DE" dirty="0"/>
              <a:t>Who's Who? </a:t>
            </a:r>
            <a:r>
              <a:rPr lang="de-DE" dirty="0" err="1"/>
              <a:t>Introductions</a:t>
            </a:r>
            <a:r>
              <a:rPr lang="de-DE" dirty="0"/>
              <a:t> and </a:t>
            </a:r>
            <a:r>
              <a:rPr lang="de-DE" dirty="0" err="1"/>
              <a:t>Expectations</a:t>
            </a:r>
            <a:r>
              <a:rPr lang="de-DE" dirty="0"/>
              <a:t>!</a:t>
            </a:r>
            <a:endParaRPr dirty="0"/>
          </a:p>
        </p:txBody>
      </p:sp>
      <p:sp>
        <p:nvSpPr>
          <p:cNvPr id="482680564" name="Inhaltsplatzhalter 5"/>
          <p:cNvSpPr>
            <a:spLocks noGrp="1"/>
          </p:cNvSpPr>
          <p:nvPr>
            <p:ph idx="1"/>
          </p:nvPr>
        </p:nvSpPr>
        <p:spPr bwMode="auto">
          <a:xfrm>
            <a:off x="838202" y="3390900"/>
            <a:ext cx="4667248" cy="2351598"/>
          </a:xfrm>
          <a:prstGeom prst="rect">
            <a:avLst/>
          </a:prstGeom>
          <a:ln w="28575">
            <a:noFill/>
            <a:prstDash val="sysDot"/>
          </a:ln>
        </p:spPr>
        <p:txBody>
          <a:bodyPr/>
          <a:lstStyle/>
          <a:p>
            <a:pPr marL="0" indent="0">
              <a:buNone/>
              <a:defRPr/>
            </a:pPr>
            <a:endParaRPr lang="de-DE" dirty="0">
              <a:latin typeface="Nunito SemiBold"/>
            </a:endParaRPr>
          </a:p>
          <a:p>
            <a:pPr marL="0" indent="0">
              <a:buNone/>
              <a:defRPr/>
            </a:pPr>
            <a:r>
              <a:rPr lang="de-DE" dirty="0">
                <a:solidFill>
                  <a:schemeClr val="accent1"/>
                </a:solidFill>
                <a:latin typeface="Nunito SemiBold"/>
              </a:rPr>
              <a:t>Who </a:t>
            </a:r>
            <a:r>
              <a:rPr lang="de-DE" dirty="0" err="1">
                <a:solidFill>
                  <a:schemeClr val="accent1"/>
                </a:solidFill>
                <a:latin typeface="Nunito SemiBold"/>
              </a:rPr>
              <a:t>are</a:t>
            </a:r>
            <a:r>
              <a:rPr lang="de-DE" dirty="0">
                <a:solidFill>
                  <a:schemeClr val="accent1"/>
                </a:solidFill>
                <a:latin typeface="Nunito SemiBold"/>
              </a:rPr>
              <a:t> </a:t>
            </a:r>
            <a:r>
              <a:rPr lang="de-DE" dirty="0" err="1">
                <a:solidFill>
                  <a:schemeClr val="accent1"/>
                </a:solidFill>
                <a:latin typeface="Nunito SemiBold"/>
              </a:rPr>
              <a:t>you</a:t>
            </a:r>
            <a:r>
              <a:rPr lang="de-DE" dirty="0">
                <a:solidFill>
                  <a:schemeClr val="accent1"/>
                </a:solidFill>
                <a:latin typeface="Nunito SemiBold"/>
              </a:rPr>
              <a:t>?</a:t>
            </a:r>
            <a:endParaRPr dirty="0"/>
          </a:p>
          <a:p>
            <a:pPr marL="0" indent="0">
              <a:buNone/>
              <a:defRPr/>
            </a:pPr>
            <a:endParaRPr lang="de-DE" dirty="0">
              <a:latin typeface="Nunito SemiBold"/>
            </a:endParaRPr>
          </a:p>
          <a:p>
            <a:pPr>
              <a:buClr>
                <a:schemeClr val="tx2"/>
              </a:buClr>
              <a:defRPr/>
            </a:pPr>
            <a:r>
              <a:rPr lang="de-DE" dirty="0"/>
              <a:t>Person and </a:t>
            </a:r>
            <a:r>
              <a:rPr lang="de-DE" dirty="0" err="1"/>
              <a:t>field</a:t>
            </a:r>
            <a:r>
              <a:rPr lang="de-DE" dirty="0"/>
              <a:t> </a:t>
            </a:r>
            <a:r>
              <a:rPr lang="de-DE" dirty="0" err="1"/>
              <a:t>of</a:t>
            </a:r>
            <a:r>
              <a:rPr lang="de-DE" dirty="0"/>
              <a:t> </a:t>
            </a:r>
            <a:r>
              <a:rPr lang="de-DE" dirty="0" err="1"/>
              <a:t>expertise</a:t>
            </a:r>
            <a:endParaRPr dirty="0"/>
          </a:p>
          <a:p>
            <a:pPr>
              <a:buClr>
                <a:schemeClr val="tx2"/>
              </a:buClr>
              <a:defRPr/>
            </a:pPr>
            <a:r>
              <a:rPr lang="de-DE" dirty="0"/>
              <a:t>Key </a:t>
            </a:r>
            <a:r>
              <a:rPr lang="de-DE" dirty="0" err="1"/>
              <a:t>areas</a:t>
            </a:r>
            <a:r>
              <a:rPr lang="de-DE" dirty="0"/>
              <a:t> </a:t>
            </a:r>
            <a:r>
              <a:rPr lang="de-DE" dirty="0" err="1"/>
              <a:t>of</a:t>
            </a:r>
            <a:r>
              <a:rPr lang="de-DE" dirty="0"/>
              <a:t> </a:t>
            </a:r>
            <a:r>
              <a:rPr lang="de-DE" dirty="0" err="1"/>
              <a:t>focus</a:t>
            </a:r>
            <a:r>
              <a:rPr lang="de-DE" dirty="0"/>
              <a:t> in </a:t>
            </a:r>
            <a:r>
              <a:rPr lang="de-DE" dirty="0" err="1"/>
              <a:t>research</a:t>
            </a:r>
            <a:r>
              <a:rPr lang="de-DE" dirty="0"/>
              <a:t> </a:t>
            </a:r>
            <a:r>
              <a:rPr lang="de-DE" dirty="0" err="1"/>
              <a:t>or</a:t>
            </a:r>
            <a:r>
              <a:rPr lang="de-DE" dirty="0"/>
              <a:t> </a:t>
            </a:r>
            <a:r>
              <a:rPr lang="de-DE" dirty="0" err="1"/>
              <a:t>business</a:t>
            </a:r>
            <a:endParaRPr dirty="0"/>
          </a:p>
          <a:p>
            <a:pPr>
              <a:buClr>
                <a:schemeClr val="tx2"/>
              </a:buClr>
              <a:defRPr/>
            </a:pPr>
            <a:r>
              <a:rPr lang="de-DE" dirty="0" err="1"/>
              <a:t>Previous</a:t>
            </a:r>
            <a:r>
              <a:rPr lang="de-DE" dirty="0"/>
              <a:t> </a:t>
            </a:r>
            <a:r>
              <a:rPr lang="de-DE" dirty="0" err="1"/>
              <a:t>experience</a:t>
            </a:r>
            <a:r>
              <a:rPr lang="de-DE" dirty="0"/>
              <a:t> </a:t>
            </a:r>
            <a:r>
              <a:rPr lang="de-DE" dirty="0" err="1"/>
              <a:t>with</a:t>
            </a:r>
            <a:r>
              <a:rPr lang="de-DE" dirty="0"/>
              <a:t> </a:t>
            </a:r>
            <a:r>
              <a:rPr lang="de-DE" dirty="0" err="1"/>
              <a:t>collaboration</a:t>
            </a:r>
            <a:endParaRPr dirty="0"/>
          </a:p>
          <a:p>
            <a:pPr marL="0" indent="0">
              <a:buNone/>
              <a:defRPr/>
            </a:pPr>
            <a:endParaRPr lang="de-DE" dirty="0">
              <a:latin typeface="Nunito SemiBold"/>
            </a:endParaRPr>
          </a:p>
          <a:p>
            <a:pPr marL="0" indent="0">
              <a:buNone/>
              <a:defRPr/>
            </a:pPr>
            <a:endParaRPr lang="de-DE" dirty="0">
              <a:latin typeface="Nunito SemiBold"/>
            </a:endParaRPr>
          </a:p>
        </p:txBody>
      </p:sp>
      <p:sp>
        <p:nvSpPr>
          <p:cNvPr id="521693014" name="Inhaltsplatzhalter 5"/>
          <p:cNvSpPr txBox="1"/>
          <p:nvPr/>
        </p:nvSpPr>
        <p:spPr bwMode="auto">
          <a:xfrm>
            <a:off x="838200" y="1528638"/>
            <a:ext cx="10525223" cy="130411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16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6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6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6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6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marR="0" lvl="0" indent="-228600" algn="l" defTabSz="914400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Char char="•"/>
              <a:defRPr/>
            </a:pPr>
            <a:endParaRPr lang="de-DE" sz="1600" b="0" i="0" u="none" strike="noStrike" cap="none" spc="0">
              <a:ln>
                <a:noFill/>
              </a:ln>
              <a:solidFill>
                <a:srgbClr val="3B3B3B"/>
              </a:solidFill>
              <a:latin typeface="Nunito Light"/>
              <a:ea typeface="Arial"/>
              <a:cs typeface="Arial"/>
            </a:endParaRPr>
          </a:p>
        </p:txBody>
      </p:sp>
      <p:sp>
        <p:nvSpPr>
          <p:cNvPr id="894847229" name="Inhaltsplatzhalter 5"/>
          <p:cNvSpPr txBox="1"/>
          <p:nvPr/>
        </p:nvSpPr>
        <p:spPr bwMode="auto">
          <a:xfrm>
            <a:off x="830249" y="1528638"/>
            <a:ext cx="5137727" cy="24955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16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6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6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6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6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marR="0" lvl="0" indent="-228600" algn="l" defTabSz="914400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Char char="•"/>
              <a:defRPr/>
            </a:pPr>
            <a:endParaRPr lang="de-DE" sz="1600" b="0" i="0" u="none" strike="noStrike" cap="none" spc="0">
              <a:ln>
                <a:noFill/>
              </a:ln>
              <a:solidFill>
                <a:srgbClr val="3B3B3B"/>
              </a:solidFill>
              <a:latin typeface="Nunito Light"/>
              <a:ea typeface="Arial"/>
              <a:cs typeface="Arial"/>
            </a:endParaRPr>
          </a:p>
        </p:txBody>
      </p:sp>
      <p:sp>
        <p:nvSpPr>
          <p:cNvPr id="2014838601" name="Inhaltsplatzhalter 5"/>
          <p:cNvSpPr txBox="1"/>
          <p:nvPr/>
        </p:nvSpPr>
        <p:spPr bwMode="auto">
          <a:xfrm>
            <a:off x="952501" y="1918576"/>
            <a:ext cx="9499600" cy="8640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16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6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6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6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6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None/>
              <a:defRPr/>
            </a:pPr>
            <a:r>
              <a:rPr lang="de-DE" sz="1800" b="0" i="0" u="none" strike="noStrike" cap="none" spc="0" dirty="0" err="1">
                <a:ln>
                  <a:noFill/>
                </a:ln>
                <a:solidFill>
                  <a:srgbClr val="3B3B3B"/>
                </a:solidFill>
                <a:latin typeface="Nunito Light"/>
                <a:ea typeface="Arial"/>
                <a:cs typeface="Arial"/>
              </a:rPr>
              <a:t>Discuss</a:t>
            </a:r>
            <a:r>
              <a:rPr lang="de-DE" sz="1800" b="0" i="0" u="none" strike="noStrike" cap="none" spc="0" dirty="0">
                <a:ln>
                  <a:noFill/>
                </a:ln>
                <a:solidFill>
                  <a:srgbClr val="3B3B3B"/>
                </a:solidFill>
                <a:latin typeface="Nunito Light"/>
                <a:ea typeface="Arial"/>
                <a:cs typeface="Arial"/>
              </a:rPr>
              <a:t> in </a:t>
            </a:r>
            <a:r>
              <a:rPr lang="de-DE" sz="1800" b="0" i="0" u="none" strike="noStrike" cap="none" spc="0" dirty="0" err="1">
                <a:ln>
                  <a:noFill/>
                </a:ln>
                <a:solidFill>
                  <a:srgbClr val="3B3B3B"/>
                </a:solidFill>
                <a:latin typeface="Nunito Light"/>
                <a:ea typeface="Arial"/>
                <a:cs typeface="Arial"/>
              </a:rPr>
              <a:t>pairs</a:t>
            </a:r>
            <a:r>
              <a:rPr lang="de-DE" sz="1800" dirty="0">
                <a:solidFill>
                  <a:srgbClr val="3B3B3B"/>
                </a:solidFill>
                <a:latin typeface="Nunito Light"/>
                <a:ea typeface="Arial"/>
                <a:cs typeface="Arial"/>
              </a:rPr>
              <a:t>, </a:t>
            </a:r>
            <a:r>
              <a:rPr lang="de-DE" sz="1800" b="0" i="0" u="none" strike="noStrike" cap="none" spc="0" dirty="0" err="1">
                <a:ln>
                  <a:noFill/>
                </a:ln>
                <a:solidFill>
                  <a:srgbClr val="3B3B3B"/>
                </a:solidFill>
                <a:latin typeface="Nunito Light"/>
                <a:ea typeface="Arial"/>
                <a:cs typeface="Arial"/>
              </a:rPr>
              <a:t>then</a:t>
            </a:r>
            <a:r>
              <a:rPr lang="de-DE" sz="1800" b="0" i="0" u="none" strike="noStrike" cap="none" spc="0" dirty="0">
                <a:ln>
                  <a:noFill/>
                </a:ln>
                <a:solidFill>
                  <a:srgbClr val="3B3B3B"/>
                </a:solidFill>
                <a:latin typeface="Nunito Light"/>
                <a:ea typeface="Arial"/>
                <a:cs typeface="Arial"/>
              </a:rPr>
              <a:t> </a:t>
            </a:r>
            <a:r>
              <a:rPr lang="de-DE" sz="1800" b="0" i="0" u="none" strike="noStrike" cap="none" spc="0" dirty="0" err="1">
                <a:ln>
                  <a:noFill/>
                </a:ln>
                <a:solidFill>
                  <a:srgbClr val="3B3B3B"/>
                </a:solidFill>
                <a:latin typeface="Nunito Light"/>
                <a:ea typeface="Arial"/>
                <a:cs typeface="Arial"/>
              </a:rPr>
              <a:t>introduce</a:t>
            </a:r>
            <a:r>
              <a:rPr lang="de-DE" sz="1800" b="0" i="0" u="none" strike="noStrike" cap="none" spc="0" dirty="0">
                <a:ln>
                  <a:noFill/>
                </a:ln>
                <a:solidFill>
                  <a:srgbClr val="3B3B3B"/>
                </a:solidFill>
                <a:latin typeface="Nunito Light"/>
                <a:ea typeface="Arial"/>
                <a:cs typeface="Arial"/>
              </a:rPr>
              <a:t> </a:t>
            </a:r>
            <a:r>
              <a:rPr lang="de-DE" sz="1800" b="0" i="0" u="none" strike="noStrike" cap="none" spc="0" dirty="0" err="1">
                <a:ln>
                  <a:noFill/>
                </a:ln>
                <a:solidFill>
                  <a:srgbClr val="3B3B3B"/>
                </a:solidFill>
                <a:latin typeface="Nunito Light"/>
                <a:ea typeface="Arial"/>
                <a:cs typeface="Arial"/>
              </a:rPr>
              <a:t>your</a:t>
            </a:r>
            <a:r>
              <a:rPr lang="de-DE" sz="1800" b="0" i="0" u="none" strike="noStrike" cap="none" spc="0" dirty="0">
                <a:ln>
                  <a:noFill/>
                </a:ln>
                <a:solidFill>
                  <a:srgbClr val="3B3B3B"/>
                </a:solidFill>
                <a:latin typeface="Nunito Light"/>
                <a:ea typeface="Arial"/>
                <a:cs typeface="Arial"/>
              </a:rPr>
              <a:t> </a:t>
            </a:r>
            <a:r>
              <a:rPr lang="de-DE" sz="1800" b="0" i="0" u="none" strike="noStrike" cap="none" spc="0" dirty="0" err="1">
                <a:ln>
                  <a:noFill/>
                </a:ln>
                <a:solidFill>
                  <a:srgbClr val="3B3B3B"/>
                </a:solidFill>
                <a:latin typeface="Nunito Light"/>
                <a:ea typeface="Arial"/>
                <a:cs typeface="Arial"/>
              </a:rPr>
              <a:t>partner</a:t>
            </a:r>
            <a:r>
              <a:rPr lang="de-DE" sz="1800" b="0" i="0" u="none" strike="noStrike" cap="none" spc="0" dirty="0">
                <a:ln>
                  <a:noFill/>
                </a:ln>
                <a:solidFill>
                  <a:srgbClr val="3B3B3B"/>
                </a:solidFill>
                <a:latin typeface="Nunito Light"/>
                <a:ea typeface="Arial"/>
                <a:cs typeface="Arial"/>
              </a:rPr>
              <a:t> </a:t>
            </a:r>
            <a:r>
              <a:rPr lang="de-DE" sz="1800" b="0" i="0" u="none" strike="noStrike" cap="none" spc="0" dirty="0" err="1">
                <a:ln>
                  <a:noFill/>
                </a:ln>
                <a:solidFill>
                  <a:srgbClr val="3B3B3B"/>
                </a:solidFill>
                <a:latin typeface="Nunito Light"/>
                <a:ea typeface="Arial"/>
                <a:cs typeface="Arial"/>
              </a:rPr>
              <a:t>using</a:t>
            </a:r>
            <a:r>
              <a:rPr lang="de-DE" sz="1800" b="0" i="0" u="none" strike="noStrike" cap="none" spc="0" dirty="0">
                <a:ln>
                  <a:noFill/>
                </a:ln>
                <a:solidFill>
                  <a:srgbClr val="3B3B3B"/>
                </a:solidFill>
                <a:latin typeface="Nunito Light"/>
                <a:ea typeface="Arial"/>
                <a:cs typeface="Arial"/>
              </a:rPr>
              <a:t> </a:t>
            </a:r>
            <a:r>
              <a:rPr lang="de-DE" sz="1800" b="0" i="0" u="none" strike="noStrike" cap="none" spc="0" dirty="0" err="1">
                <a:ln>
                  <a:noFill/>
                </a:ln>
                <a:solidFill>
                  <a:srgbClr val="3B3B3B"/>
                </a:solidFill>
                <a:latin typeface="Nunito Light"/>
                <a:ea typeface="Arial"/>
                <a:cs typeface="Arial"/>
              </a:rPr>
              <a:t>the</a:t>
            </a:r>
            <a:r>
              <a:rPr lang="de-DE" sz="1800" b="0" i="0" u="none" strike="noStrike" cap="none" spc="0" dirty="0">
                <a:ln>
                  <a:noFill/>
                </a:ln>
                <a:solidFill>
                  <a:srgbClr val="3B3B3B"/>
                </a:solidFill>
                <a:latin typeface="Nunito Light"/>
                <a:ea typeface="Arial"/>
                <a:cs typeface="Arial"/>
              </a:rPr>
              <a:t> </a:t>
            </a:r>
            <a:r>
              <a:rPr lang="de-DE" sz="1800" b="0" i="0" u="none" strike="noStrike" cap="none" spc="0" dirty="0" err="1">
                <a:ln>
                  <a:noFill/>
                </a:ln>
                <a:solidFill>
                  <a:srgbClr val="3B3B3B"/>
                </a:solidFill>
                <a:latin typeface="Nunito Light"/>
                <a:ea typeface="Arial"/>
                <a:cs typeface="Arial"/>
              </a:rPr>
              <a:t>following</a:t>
            </a:r>
            <a:r>
              <a:rPr lang="de-DE" sz="1800" b="0" i="0" u="none" strike="noStrike" cap="none" spc="0" dirty="0">
                <a:ln>
                  <a:noFill/>
                </a:ln>
                <a:solidFill>
                  <a:srgbClr val="3B3B3B"/>
                </a:solidFill>
                <a:latin typeface="Nunito Light"/>
                <a:ea typeface="Arial"/>
                <a:cs typeface="Arial"/>
              </a:rPr>
              <a:t> </a:t>
            </a:r>
            <a:r>
              <a:rPr lang="de-DE" sz="1800" b="0" i="0" u="none" strike="noStrike" cap="none" spc="0" dirty="0" err="1">
                <a:ln>
                  <a:noFill/>
                </a:ln>
                <a:solidFill>
                  <a:srgbClr val="3B3B3B"/>
                </a:solidFill>
                <a:latin typeface="Nunito Light"/>
                <a:ea typeface="Arial"/>
                <a:cs typeface="Arial"/>
              </a:rPr>
              <a:t>questions</a:t>
            </a:r>
            <a:r>
              <a:rPr lang="de-DE" sz="1800" b="0" i="0" u="none" strike="noStrike" cap="none" spc="0" dirty="0">
                <a:ln>
                  <a:noFill/>
                </a:ln>
                <a:solidFill>
                  <a:srgbClr val="3B3B3B"/>
                </a:solidFill>
                <a:latin typeface="Nunito Light"/>
                <a:ea typeface="Arial"/>
                <a:cs typeface="Arial"/>
              </a:rPr>
              <a:t>. </a:t>
            </a:r>
            <a:r>
              <a:rPr lang="de-DE" sz="1800" b="0" i="0" u="none" strike="noStrike" cap="none" spc="0" dirty="0" err="1">
                <a:ln>
                  <a:noFill/>
                </a:ln>
                <a:solidFill>
                  <a:srgbClr val="3B3B3B"/>
                </a:solidFill>
                <a:latin typeface="Nunito Light"/>
                <a:ea typeface="Arial"/>
                <a:cs typeface="Arial"/>
              </a:rPr>
              <a:t>Feel</a:t>
            </a:r>
            <a:r>
              <a:rPr lang="de-DE" sz="1800" b="0" i="0" u="none" strike="noStrike" cap="none" spc="0" dirty="0">
                <a:ln>
                  <a:noFill/>
                </a:ln>
                <a:solidFill>
                  <a:srgbClr val="3B3B3B"/>
                </a:solidFill>
                <a:latin typeface="Nunito Light"/>
                <a:ea typeface="Arial"/>
                <a:cs typeface="Arial"/>
              </a:rPr>
              <a:t> </a:t>
            </a:r>
            <a:r>
              <a:rPr lang="de-DE" sz="1800" b="0" i="0" u="none" strike="noStrike" cap="none" spc="0" dirty="0" err="1">
                <a:ln>
                  <a:noFill/>
                </a:ln>
                <a:solidFill>
                  <a:srgbClr val="3B3B3B"/>
                </a:solidFill>
                <a:latin typeface="Nunito Light"/>
                <a:ea typeface="Arial"/>
                <a:cs typeface="Arial"/>
              </a:rPr>
              <a:t>free</a:t>
            </a:r>
            <a:r>
              <a:rPr lang="de-DE" sz="1800" b="0" i="0" u="none" strike="noStrike" cap="none" spc="0" dirty="0">
                <a:ln>
                  <a:noFill/>
                </a:ln>
                <a:solidFill>
                  <a:srgbClr val="3B3B3B"/>
                </a:solidFill>
                <a:latin typeface="Nunito Light"/>
                <a:ea typeface="Arial"/>
                <a:cs typeface="Arial"/>
              </a:rPr>
              <a:t> </a:t>
            </a:r>
            <a:r>
              <a:rPr lang="de-DE" sz="1800" b="0" i="0" u="none" strike="noStrike" cap="none" spc="0" dirty="0" err="1">
                <a:ln>
                  <a:noFill/>
                </a:ln>
                <a:solidFill>
                  <a:srgbClr val="3B3B3B"/>
                </a:solidFill>
                <a:latin typeface="Nunito Light"/>
                <a:ea typeface="Arial"/>
                <a:cs typeface="Arial"/>
              </a:rPr>
              <a:t>to</a:t>
            </a:r>
            <a:r>
              <a:rPr lang="de-DE" sz="1800" b="0" i="0" u="none" strike="noStrike" cap="none" spc="0" dirty="0">
                <a:ln>
                  <a:noFill/>
                </a:ln>
                <a:solidFill>
                  <a:srgbClr val="3B3B3B"/>
                </a:solidFill>
                <a:latin typeface="Nunito Light"/>
                <a:ea typeface="Arial"/>
                <a:cs typeface="Arial"/>
              </a:rPr>
              <a:t> </a:t>
            </a:r>
            <a:r>
              <a:rPr lang="de-DE" sz="1800" b="0" i="0" u="none" strike="noStrike" cap="none" spc="0" dirty="0" err="1">
                <a:ln>
                  <a:noFill/>
                </a:ln>
                <a:solidFill>
                  <a:srgbClr val="3B3B3B"/>
                </a:solidFill>
                <a:latin typeface="Nunito Light"/>
                <a:ea typeface="Arial"/>
                <a:cs typeface="Arial"/>
              </a:rPr>
              <a:t>take</a:t>
            </a:r>
            <a:r>
              <a:rPr lang="de-DE" sz="1800" b="0" i="0" u="none" strike="noStrike" cap="none" spc="0" dirty="0">
                <a:ln>
                  <a:noFill/>
                </a:ln>
                <a:solidFill>
                  <a:srgbClr val="3B3B3B"/>
                </a:solidFill>
                <a:latin typeface="Nunito Light"/>
                <a:ea typeface="Arial"/>
                <a:cs typeface="Arial"/>
              </a:rPr>
              <a:t> </a:t>
            </a:r>
            <a:r>
              <a:rPr lang="de-DE" sz="1800" b="0" i="0" u="none" strike="noStrike" cap="none" spc="0" dirty="0" err="1">
                <a:ln>
                  <a:noFill/>
                </a:ln>
                <a:solidFill>
                  <a:srgbClr val="3B3B3B"/>
                </a:solidFill>
                <a:latin typeface="Nunito Light"/>
                <a:ea typeface="Arial"/>
                <a:cs typeface="Arial"/>
              </a:rPr>
              <a:t>notes</a:t>
            </a:r>
            <a:r>
              <a:rPr lang="de-DE" sz="1800" b="0" i="0" u="none" strike="noStrike" cap="none" spc="0" dirty="0">
                <a:ln>
                  <a:noFill/>
                </a:ln>
                <a:solidFill>
                  <a:srgbClr val="3B3B3B"/>
                </a:solidFill>
                <a:latin typeface="Nunito Light"/>
                <a:ea typeface="Arial"/>
                <a:cs typeface="Arial"/>
              </a:rPr>
              <a:t>.</a:t>
            </a:r>
            <a:endParaRPr dirty="0"/>
          </a:p>
          <a:p>
            <a:pPr marL="228600" marR="0" lvl="0" indent="-228600" algn="l" defTabSz="914400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Char char="•"/>
              <a:defRPr/>
            </a:pPr>
            <a:endParaRPr lang="de-DE" sz="1600" b="0" i="0" u="none" strike="noStrike" cap="none" spc="0" dirty="0">
              <a:ln>
                <a:noFill/>
              </a:ln>
              <a:solidFill>
                <a:srgbClr val="3B3B3B"/>
              </a:solidFill>
              <a:latin typeface="Nunito Light"/>
              <a:ea typeface="Arial"/>
              <a:cs typeface="Arial"/>
            </a:endParaRPr>
          </a:p>
        </p:txBody>
      </p:sp>
      <p:sp>
        <p:nvSpPr>
          <p:cNvPr id="499984917" name="Inhaltsplatzhalter 5"/>
          <p:cNvSpPr txBox="1"/>
          <p:nvPr/>
        </p:nvSpPr>
        <p:spPr bwMode="auto">
          <a:xfrm>
            <a:off x="7724774" y="3390900"/>
            <a:ext cx="3570966" cy="235159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16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6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6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6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6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None/>
              <a:defRPr/>
            </a:pPr>
            <a:endParaRPr lang="de-DE" sz="1600" b="0" i="0" u="none" strike="noStrike" cap="none" spc="0">
              <a:ln>
                <a:noFill/>
              </a:ln>
              <a:solidFill>
                <a:srgbClr val="3B3B3B"/>
              </a:solidFill>
              <a:latin typeface="Nunito SemiBold"/>
              <a:ea typeface="Arial"/>
              <a:cs typeface="Arial"/>
            </a:endParaRPr>
          </a:p>
          <a:p>
            <a:pPr marL="0" marR="0" lvl="0" indent="0" algn="l" defTabSz="914400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None/>
              <a:defRPr/>
            </a:pPr>
            <a:r>
              <a:rPr lang="de-DE" sz="1600" b="0" i="0" u="none" strike="noStrike" cap="none" spc="0">
                <a:ln>
                  <a:noFill/>
                </a:ln>
                <a:solidFill>
                  <a:srgbClr val="03AADF"/>
                </a:solidFill>
                <a:latin typeface="Nunito SemiBold"/>
                <a:ea typeface="Arial"/>
                <a:cs typeface="Arial"/>
              </a:rPr>
              <a:t>What do you want to achieve?</a:t>
            </a:r>
            <a:endParaRPr/>
          </a:p>
          <a:p>
            <a:pPr marL="0" marR="0" lvl="0" indent="0" algn="l" defTabSz="914400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None/>
              <a:defRPr/>
            </a:pPr>
            <a:endParaRPr lang="de-DE" sz="1600" b="0" i="0" u="none" strike="noStrike" cap="none" spc="0">
              <a:ln>
                <a:noFill/>
              </a:ln>
              <a:solidFill>
                <a:srgbClr val="3B3B3B"/>
              </a:solidFill>
              <a:latin typeface="Nunito SemiBold"/>
              <a:ea typeface="Arial"/>
              <a:cs typeface="Arial"/>
            </a:endParaRPr>
          </a:p>
          <a:p>
            <a:pPr marL="228600" marR="0" lvl="0" indent="-228600" algn="l" defTabSz="914400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B3B3B"/>
              </a:buClr>
              <a:buSzTx/>
              <a:buFont typeface="Arial"/>
              <a:buChar char="•"/>
              <a:defRPr/>
            </a:pPr>
            <a:r>
              <a:rPr lang="de-DE" sz="1600" b="0" i="0" u="none" strike="noStrike" cap="none" spc="0">
                <a:ln>
                  <a:noFill/>
                </a:ln>
                <a:solidFill>
                  <a:srgbClr val="3B3B3B"/>
                </a:solidFill>
                <a:latin typeface="Nunito Light"/>
                <a:ea typeface="Arial"/>
                <a:cs typeface="Arial"/>
              </a:rPr>
              <a:t>Reasons for participating</a:t>
            </a:r>
            <a:endParaRPr/>
          </a:p>
          <a:p>
            <a:pPr marL="228600" marR="0" lvl="0" indent="-228600" algn="l" defTabSz="914400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B3B3B"/>
              </a:buClr>
              <a:buSzTx/>
              <a:buFont typeface="Arial"/>
              <a:buChar char="•"/>
              <a:defRPr/>
            </a:pPr>
            <a:r>
              <a:rPr lang="de-DE" sz="1600" b="0" i="0" u="none" strike="noStrike" cap="none" spc="0">
                <a:ln>
                  <a:noFill/>
                </a:ln>
                <a:solidFill>
                  <a:srgbClr val="3B3B3B"/>
                </a:solidFill>
                <a:latin typeface="Nunito Light"/>
                <a:ea typeface="Arial"/>
                <a:cs typeface="Arial"/>
              </a:rPr>
              <a:t>Your concerns</a:t>
            </a:r>
            <a:endParaRPr/>
          </a:p>
          <a:p>
            <a:pPr marL="228600" marR="0" lvl="0" indent="-228600" algn="l" defTabSz="914400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B3B3B"/>
              </a:buClr>
              <a:buSzTx/>
              <a:buFont typeface="Arial"/>
              <a:buChar char="•"/>
              <a:defRPr/>
            </a:pPr>
            <a:r>
              <a:rPr lang="de-DE">
                <a:solidFill>
                  <a:srgbClr val="3B3B3B"/>
                </a:solidFill>
                <a:latin typeface="Nunito Light"/>
              </a:rPr>
              <a:t>Goal at the end of the workshop</a:t>
            </a:r>
            <a:endParaRPr lang="de-DE" sz="1600" b="0" i="0" u="none" strike="noStrike" cap="none" spc="0">
              <a:ln>
                <a:noFill/>
              </a:ln>
              <a:solidFill>
                <a:srgbClr val="3B3B3B"/>
              </a:solidFill>
              <a:latin typeface="Nunito SemiBold"/>
              <a:ea typeface="Arial"/>
              <a:cs typeface="Arial"/>
            </a:endParaRPr>
          </a:p>
          <a:p>
            <a:pPr marL="0" marR="0" lvl="0" indent="0" algn="l" defTabSz="914400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None/>
              <a:defRPr/>
            </a:pPr>
            <a:endParaRPr lang="de-DE" sz="1600" b="0" i="0" u="none" strike="noStrike" cap="none" spc="0">
              <a:ln>
                <a:noFill/>
              </a:ln>
              <a:solidFill>
                <a:srgbClr val="3B3B3B"/>
              </a:solidFill>
              <a:latin typeface="Nunito SemiBold"/>
              <a:ea typeface="Arial"/>
              <a:cs typeface="Arial"/>
            </a:endParaRPr>
          </a:p>
        </p:txBody>
      </p:sp>
      <p:sp>
        <p:nvSpPr>
          <p:cNvPr id="1847243225" name="Rechteck: abgerundete Ecken 12"/>
          <p:cNvSpPr/>
          <p:nvPr/>
        </p:nvSpPr>
        <p:spPr bwMode="auto">
          <a:xfrm>
            <a:off x="828577" y="1719138"/>
            <a:ext cx="9788624" cy="1113619"/>
          </a:xfrm>
          <a:prstGeom prst="roundRect">
            <a:avLst>
              <a:gd name="adj" fmla="val 16667"/>
            </a:avLst>
          </a:prstGeom>
          <a:noFill/>
          <a:ln cap="rnd">
            <a:solidFill>
              <a:schemeClr val="accent1"/>
            </a:solidFill>
            <a:prstDash val="dash"/>
          </a:ln>
        </p:spPr>
        <p:style>
          <a:lnRef idx="2">
            <a:schemeClr val="accent5">
              <a:shade val="15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defRPr/>
            </a:pPr>
            <a:endParaRPr lang="de-DE" sz="1400" b="0" i="0" u="none" strike="noStrike" cap="none" spc="0">
              <a:ln>
                <a:noFill/>
              </a:ln>
              <a:solidFill>
                <a:srgbClr val="03AADF"/>
              </a:solidFill>
              <a:latin typeface="Nunito Light"/>
              <a:ea typeface="Arial"/>
              <a:cs typeface="Arial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/>
    </mc:Choice>
    <mc:Fallback xmlns="" xmlns:m="http://schemas.openxmlformats.org/officeDocument/2006/math" xmlns:w="http://schemas.openxmlformats.org/wordprocessingml/2006/main">
      <p:transition advClick="1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919965865" name="Titel 1"/>
          <p:cNvSpPr>
            <a:spLocks noGrp="1"/>
          </p:cNvSpPr>
          <p:nvPr>
            <p:ph type="title"/>
          </p:nvPr>
        </p:nvSpPr>
        <p:spPr bwMode="auto"/>
        <p:txBody>
          <a:bodyPr vert="horz" lIns="91440" tIns="45720" rIns="91440" bIns="45720" rtlCol="0" anchor="b">
            <a:normAutofit/>
          </a:bodyPr>
          <a:lstStyle/>
          <a:p>
            <a:pPr>
              <a:defRPr/>
            </a:pPr>
            <a:r>
              <a:rPr lang="de-DE" dirty="0" err="1"/>
              <a:t>My</a:t>
            </a:r>
            <a:r>
              <a:rPr lang="de-DE" dirty="0"/>
              <a:t> Transfer Profile</a:t>
            </a:r>
            <a:endParaRPr lang="en-US" dirty="0"/>
          </a:p>
        </p:txBody>
      </p:sp>
      <p:sp>
        <p:nvSpPr>
          <p:cNvPr id="1498850661" name="Foliennummernplatzhalter 2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 marL="0" marR="0" lvl="0" indent="0" algn="r" defTabSz="9144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defRPr/>
            </a:pPr>
            <a:fld id="{F145060A-2239-4736-BEED-7C05F6B3C6E1}" type="slidenum">
              <a:rPr lang="de-DE" sz="1000" b="0" i="0" u="none" strike="noStrike" cap="none" spc="0">
                <a:ln>
                  <a:noFill/>
                </a:ln>
                <a:solidFill>
                  <a:srgbClr val="000000">
                    <a:tint val="82000"/>
                  </a:srgbClr>
                </a:solidFill>
                <a:latin typeface="Nunito Light"/>
                <a:cs typeface="Arial"/>
              </a:rPr>
              <a:t>5</a:t>
            </a:fld>
            <a:endParaRPr lang="de-DE" sz="1000" b="0" i="0" u="none" strike="noStrike" cap="none" spc="0">
              <a:ln>
                <a:noFill/>
              </a:ln>
              <a:solidFill>
                <a:srgbClr val="000000">
                  <a:tint val="82000"/>
                </a:srgbClr>
              </a:solidFill>
              <a:latin typeface="Nunito Light"/>
              <a:cs typeface="Arial"/>
            </a:endParaRPr>
          </a:p>
        </p:txBody>
      </p:sp>
      <p:pic>
        <p:nvPicPr>
          <p:cNvPr id="65859446" name="Grafik 6" descr="Ein Bild, das Grafiken, Kreis, Screenshot, Schrift enthält.&#10;&#10;KI-generierte Inhalte können fehlerhaft sein."/>
          <p:cNvPicPr>
            <a:picLocks noChangeAspect="1"/>
          </p:cNvPicPr>
          <p:nvPr/>
        </p:nvPicPr>
        <p:blipFill rotWithShape="1">
          <a:blip r:embed="rId3"/>
          <a:stretch/>
        </p:blipFill>
        <p:spPr bwMode="auto">
          <a:xfrm>
            <a:off x="10092169" y="365125"/>
            <a:ext cx="1595004" cy="1595004"/>
          </a:xfrm>
          <a:prstGeom prst="rect">
            <a:avLst/>
          </a:prstGeom>
        </p:spPr>
      </p:pic>
      <p:sp>
        <p:nvSpPr>
          <p:cNvPr id="801505185" name="Rechteck: abgerundete Ecken 8"/>
          <p:cNvSpPr/>
          <p:nvPr/>
        </p:nvSpPr>
        <p:spPr bwMode="auto">
          <a:xfrm>
            <a:off x="8025204" y="2433105"/>
            <a:ext cx="2401495" cy="2356338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3">
                  <a:lumMod val="20000"/>
                  <a:lumOff val="80000"/>
                  <a:alpha val="57000"/>
                </a:schemeClr>
              </a:gs>
              <a:gs pos="65000">
                <a:schemeClr val="accent4">
                  <a:lumMod val="20000"/>
                  <a:lumOff val="80000"/>
                </a:schemeClr>
              </a:gs>
              <a:gs pos="100000">
                <a:schemeClr val="accent4">
                  <a:lumMod val="40000"/>
                  <a:lumOff val="60000"/>
                </a:schemeClr>
              </a:gs>
            </a:gsLst>
            <a:lin ang="18900000" scaled="1"/>
          </a:gradFill>
          <a:ln w="254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marL="0" marR="0" lvl="0" indent="0" algn="ctr" defTabSz="9144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defRPr/>
            </a:pPr>
            <a:r>
              <a:rPr lang="de-DE" sz="1600" b="0" i="1" u="none" strike="noStrike" cap="none" spc="0">
                <a:ln>
                  <a:noFill/>
                </a:ln>
                <a:solidFill>
                  <a:srgbClr val="3B3B3B"/>
                </a:solidFill>
                <a:latin typeface="Nunito SemiBold"/>
                <a:ea typeface="Arial"/>
                <a:cs typeface="Arial"/>
              </a:rPr>
              <a:t>Please fill this in!</a:t>
            </a:r>
            <a:endParaRPr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4AD26402-5EE7-1345-B3BF-E25004AE62B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9487" y="1712026"/>
            <a:ext cx="5909129" cy="417615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/>
    </mc:Choice>
    <mc:Fallback xmlns="" xmlns:m="http://schemas.openxmlformats.org/officeDocument/2006/math" xmlns:w="http://schemas.openxmlformats.org/wordprocessingml/2006/main">
      <p:transition advClick="1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651712318" name="Ellipse 2"/>
          <p:cNvSpPr/>
          <p:nvPr/>
        </p:nvSpPr>
        <p:spPr bwMode="auto">
          <a:xfrm>
            <a:off x="7400150" y="1795074"/>
            <a:ext cx="3960000" cy="3960000"/>
          </a:xfrm>
          <a:prstGeom prst="ellipse">
            <a:avLst/>
          </a:prstGeom>
          <a:blipFill rotWithShape="1">
            <a:blip r:embed="rId3"/>
            <a:stretch/>
          </a:blipFill>
          <a:ln w="254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marL="0" marR="0" lvl="0" indent="0" algn="ctr" defTabSz="9144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defRPr/>
            </a:pPr>
            <a:endParaRPr lang="de-DE" sz="1400" b="0" i="0" u="none" strike="noStrike" cap="none" spc="0">
              <a:ln>
                <a:noFill/>
              </a:ln>
              <a:solidFill>
                <a:srgbClr val="FFFFFF"/>
              </a:solidFill>
              <a:latin typeface="Nunito Light"/>
              <a:ea typeface="Arial"/>
              <a:cs typeface="Arial"/>
            </a:endParaRPr>
          </a:p>
        </p:txBody>
      </p:sp>
      <p:sp>
        <p:nvSpPr>
          <p:cNvPr id="701160093" name="Foliennummernplatzhalter 6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 marL="0" marR="0" lvl="0" indent="0" algn="r" defTabSz="9144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defRPr/>
            </a:pPr>
            <a:fld id="{F145060A-2239-4736-BEED-7C05F6B3C6E1}" type="slidenum">
              <a:rPr lang="de-DE" sz="1000" b="0" i="0" u="none" strike="noStrike" cap="none" spc="0">
                <a:ln>
                  <a:noFill/>
                </a:ln>
                <a:solidFill>
                  <a:srgbClr val="000000">
                    <a:tint val="82000"/>
                  </a:srgbClr>
                </a:solidFill>
                <a:latin typeface="Nunito Light"/>
                <a:cs typeface="Arial"/>
              </a:rPr>
              <a:t>6</a:t>
            </a:fld>
            <a:endParaRPr lang="de-DE" sz="1000" b="0" i="0" u="none" strike="noStrike" cap="none" spc="0">
              <a:ln>
                <a:noFill/>
              </a:ln>
              <a:solidFill>
                <a:srgbClr val="000000">
                  <a:tint val="82000"/>
                </a:srgbClr>
              </a:solidFill>
              <a:latin typeface="Nunito Light"/>
              <a:cs typeface="Arial"/>
            </a:endParaRPr>
          </a:p>
        </p:txBody>
      </p:sp>
      <p:sp>
        <p:nvSpPr>
          <p:cNvPr id="1418851093" name="Titel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de-DE"/>
              <a:t>Transfer Profile Presentation</a:t>
            </a:r>
          </a:p>
        </p:txBody>
      </p:sp>
      <p:sp>
        <p:nvSpPr>
          <p:cNvPr id="1180482052" name="Inhaltsplatzhalter 7"/>
          <p:cNvSpPr>
            <a:spLocks noGrp="1"/>
          </p:cNvSpPr>
          <p:nvPr>
            <p:ph idx="15"/>
          </p:nvPr>
        </p:nvSpPr>
        <p:spPr bwMode="auto">
          <a:xfrm>
            <a:off x="839507" y="1625601"/>
            <a:ext cx="5483471" cy="4298949"/>
          </a:xfrm>
        </p:spPr>
        <p:txBody>
          <a:bodyPr/>
          <a:lstStyle/>
          <a:p>
            <a:pPr>
              <a:defRPr/>
            </a:pPr>
            <a:r>
              <a:rPr lang="de-DE"/>
              <a:t>Please introduce your transfer profile!​</a:t>
            </a:r>
            <a:endParaRPr/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/>
    </mc:Choice>
    <mc:Fallback xmlns="" xmlns:m="http://schemas.openxmlformats.org/officeDocument/2006/math" xmlns:w="http://schemas.openxmlformats.org/wordprocessingml/2006/main">
      <p:transition advClick="1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746727414" name="Textplatzhalter 1"/>
          <p:cNvSpPr>
            <a:spLocks noGrp="1"/>
          </p:cNvSpPr>
          <p:nvPr>
            <p:ph type="body" sz="quarter" idx="13"/>
          </p:nvPr>
        </p:nvSpPr>
        <p:spPr bwMode="auto"/>
        <p:txBody>
          <a:bodyPr/>
          <a:lstStyle/>
          <a:p>
            <a:pPr>
              <a:defRPr/>
            </a:pPr>
            <a:r>
              <a:rPr lang="de-DE" dirty="0"/>
              <a:t>Coffee Break</a:t>
            </a:r>
            <a:endParaRPr dirty="0"/>
          </a:p>
        </p:txBody>
      </p:sp>
      <p:sp>
        <p:nvSpPr>
          <p:cNvPr id="1888713312" name="Foliennummernplatzhalter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F145060A-2239-4736-BEED-7C05F6B3C6E1}" type="slidenum">
              <a:rPr lang="de-DE"/>
              <a:t>7</a:t>
            </a:fld>
            <a:endParaRPr lang="de-DE"/>
          </a:p>
        </p:txBody>
      </p:sp>
      <p:pic>
        <p:nvPicPr>
          <p:cNvPr id="1103611106" name="Grafik 7" descr="Ein Bild, das Grafiken, Kreis enthält.&#10;&#10;KI-generierte Inhalte können fehlerhaft sein."/>
          <p:cNvPicPr>
            <a:picLocks noChangeAspect="1"/>
          </p:cNvPicPr>
          <p:nvPr/>
        </p:nvPicPr>
        <p:blipFill rotWithShape="1">
          <a:blip r:embed="rId3"/>
          <a:stretch/>
        </p:blipFill>
        <p:spPr bwMode="auto">
          <a:xfrm>
            <a:off x="1676400" y="2012156"/>
            <a:ext cx="2833687" cy="283368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/>
    </mc:Choice>
    <mc:Fallback xmlns="" xmlns:m="http://schemas.openxmlformats.org/officeDocument/2006/math" xmlns:w="http://schemas.openxmlformats.org/wordprocessingml/2006/main">
      <p:transition advClick="1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06729982" name="Ellipse 4"/>
          <p:cNvSpPr/>
          <p:nvPr/>
        </p:nvSpPr>
        <p:spPr bwMode="auto">
          <a:xfrm>
            <a:off x="-571501" y="1150661"/>
            <a:ext cx="4422842" cy="4422842"/>
          </a:xfrm>
          <a:prstGeom prst="ellipse">
            <a:avLst/>
          </a:prstGeom>
          <a:gradFill>
            <a:gsLst>
              <a:gs pos="0">
                <a:schemeClr val="accent5">
                  <a:satMod val="103000"/>
                  <a:lumMod val="102000"/>
                  <a:tint val="94000"/>
                </a:schemeClr>
              </a:gs>
              <a:gs pos="50000">
                <a:schemeClr val="accent2">
                  <a:lumMod val="20000"/>
                  <a:lumOff val="80000"/>
                </a:schemeClr>
              </a:gs>
              <a:gs pos="100000">
                <a:schemeClr val="accent5">
                  <a:lumMod val="99000"/>
                  <a:satMod val="120000"/>
                  <a:shade val="78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defRPr/>
            </a:pPr>
            <a:endParaRPr lang="de-DE" sz="1400" b="0" i="0" u="none" strike="noStrike" cap="none" spc="0">
              <a:ln>
                <a:noFill/>
              </a:ln>
              <a:solidFill>
                <a:srgbClr val="FFFFFF"/>
              </a:solidFill>
              <a:latin typeface="Nunito Light"/>
              <a:ea typeface="Arial"/>
              <a:cs typeface="Arial"/>
            </a:endParaRPr>
          </a:p>
        </p:txBody>
      </p:sp>
      <p:sp>
        <p:nvSpPr>
          <p:cNvPr id="1780313888" name="Google Shape;122;p19"/>
          <p:cNvSpPr txBox="1">
            <a:spLocks noGrp="1"/>
          </p:cNvSpPr>
          <p:nvPr>
            <p:ph type="title"/>
          </p:nvPr>
        </p:nvSpPr>
        <p:spPr bwMode="auto"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>
              <a:buClr>
                <a:srgbClr val="00AADE"/>
              </a:buClr>
              <a:buSzPts val="3600"/>
              <a:defRPr/>
            </a:pPr>
            <a:r>
              <a:rPr lang="de-DE" sz="3200" b="0" i="0" u="none" strike="noStrike" cap="none" spc="0" dirty="0">
                <a:ln>
                  <a:noFill/>
                </a:ln>
                <a:solidFill>
                  <a:srgbClr val="3B3B3B"/>
                </a:solidFill>
                <a:latin typeface="Nunito SemiBold"/>
                <a:ea typeface="Arial"/>
                <a:cs typeface="Arial"/>
              </a:rPr>
              <a:t>Topic </a:t>
            </a:r>
            <a:r>
              <a:rPr lang="de-DE" dirty="0">
                <a:solidFill>
                  <a:srgbClr val="3B3B3B"/>
                </a:solidFill>
                <a:latin typeface="Nunito SemiBold"/>
                <a:ea typeface="Arial"/>
                <a:cs typeface="Arial"/>
              </a:rPr>
              <a:t>C</a:t>
            </a:r>
            <a:r>
              <a:rPr lang="de-DE" sz="3200" b="0" i="0" u="none" strike="noStrike" cap="none" spc="0" dirty="0">
                <a:ln>
                  <a:noFill/>
                </a:ln>
                <a:solidFill>
                  <a:srgbClr val="3B3B3B"/>
                </a:solidFill>
                <a:latin typeface="Nunito SemiBold"/>
                <a:ea typeface="Arial"/>
                <a:cs typeface="Arial"/>
              </a:rPr>
              <a:t>lustering  ​</a:t>
            </a:r>
            <a:endParaRPr lang="de-DE" sz="3600" dirty="0">
              <a:solidFill>
                <a:srgbClr val="00AADE"/>
              </a:solidFill>
            </a:endParaRPr>
          </a:p>
        </p:txBody>
      </p:sp>
      <p:sp>
        <p:nvSpPr>
          <p:cNvPr id="484488844" name="Foliennummernplatzhalter 3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 marL="0" marR="0" lvl="0" indent="0" algn="r" defTabSz="9144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defRPr/>
            </a:pPr>
            <a:fld id="{F145060A-2239-4736-BEED-7C05F6B3C6E1}" type="slidenum">
              <a:rPr lang="de-DE" sz="1000" b="0" i="0" u="none" strike="noStrike" cap="none" spc="0">
                <a:ln>
                  <a:noFill/>
                </a:ln>
                <a:solidFill>
                  <a:srgbClr val="000000">
                    <a:tint val="82000"/>
                  </a:srgbClr>
                </a:solidFill>
                <a:latin typeface="Nunito Light"/>
                <a:cs typeface="Arial"/>
              </a:rPr>
              <a:t>8</a:t>
            </a:fld>
            <a:endParaRPr lang="de-DE" sz="1000" b="0" i="0" u="none" strike="noStrike" cap="none" spc="0">
              <a:ln>
                <a:noFill/>
              </a:ln>
              <a:solidFill>
                <a:srgbClr val="000000">
                  <a:tint val="82000"/>
                </a:srgbClr>
              </a:solidFill>
              <a:latin typeface="Nunito Light"/>
              <a:cs typeface="Arial"/>
            </a:endParaRPr>
          </a:p>
        </p:txBody>
      </p:sp>
      <p:sp>
        <p:nvSpPr>
          <p:cNvPr id="984932115" name="Inhaltsplatzhalter 2"/>
          <p:cNvSpPr txBox="1"/>
          <p:nvPr/>
        </p:nvSpPr>
        <p:spPr bwMode="auto">
          <a:xfrm>
            <a:off x="4876800" y="2971800"/>
            <a:ext cx="5080000" cy="29528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16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6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6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6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6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de-DE" dirty="0" err="1"/>
              <a:t>Which</a:t>
            </a:r>
            <a:r>
              <a:rPr lang="de-DE" dirty="0"/>
              <a:t> </a:t>
            </a:r>
            <a:r>
              <a:rPr lang="de-DE" dirty="0" err="1"/>
              <a:t>topics</a:t>
            </a:r>
            <a:r>
              <a:rPr lang="de-DE" dirty="0"/>
              <a:t> </a:t>
            </a:r>
            <a:r>
              <a:rPr lang="de-DE" dirty="0" err="1"/>
              <a:t>would</a:t>
            </a:r>
            <a:r>
              <a:rPr lang="de-DE" dirty="0"/>
              <a:t> </a:t>
            </a:r>
            <a:r>
              <a:rPr lang="de-DE" dirty="0" err="1"/>
              <a:t>you</a:t>
            </a:r>
            <a:r>
              <a:rPr lang="de-DE" dirty="0"/>
              <a:t> like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work</a:t>
            </a:r>
            <a:r>
              <a:rPr lang="de-DE" dirty="0"/>
              <a:t> on?</a:t>
            </a:r>
            <a:r>
              <a:rPr lang="en-US" dirty="0"/>
              <a:t>​</a:t>
            </a:r>
            <a:endParaRPr dirty="0"/>
          </a:p>
          <a:p>
            <a:pPr>
              <a:defRPr/>
            </a:pPr>
            <a:r>
              <a:rPr lang="de-DE" dirty="0"/>
              <a:t>In </a:t>
            </a:r>
            <a:r>
              <a:rPr lang="de-DE" dirty="0" err="1"/>
              <a:t>which</a:t>
            </a:r>
            <a:r>
              <a:rPr lang="de-DE" dirty="0"/>
              <a:t> </a:t>
            </a:r>
            <a:r>
              <a:rPr lang="de-DE" dirty="0" err="1"/>
              <a:t>groups</a:t>
            </a:r>
            <a:r>
              <a:rPr lang="de-DE" dirty="0"/>
              <a:t> </a:t>
            </a:r>
            <a:r>
              <a:rPr lang="de-DE" dirty="0" err="1"/>
              <a:t>would</a:t>
            </a:r>
            <a:r>
              <a:rPr lang="de-DE" dirty="0"/>
              <a:t> </a:t>
            </a:r>
            <a:r>
              <a:rPr lang="de-DE" dirty="0" err="1"/>
              <a:t>you</a:t>
            </a:r>
            <a:r>
              <a:rPr lang="de-DE" dirty="0"/>
              <a:t> like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collaborate</a:t>
            </a:r>
            <a:r>
              <a:rPr lang="de-DE" dirty="0"/>
              <a:t>?</a:t>
            </a:r>
            <a:r>
              <a:rPr lang="en-US" dirty="0"/>
              <a:t>​</a:t>
            </a:r>
            <a:endParaRPr dirty="0"/>
          </a:p>
          <a:p>
            <a:pPr>
              <a:defRPr/>
            </a:pPr>
            <a:endParaRPr lang="en-US" dirty="0"/>
          </a:p>
          <a:p>
            <a:pPr marL="0" indent="0">
              <a:buNone/>
              <a:defRPr/>
            </a:pPr>
            <a:r>
              <a:rPr lang="de-DE" dirty="0">
                <a:solidFill>
                  <a:schemeClr val="accent1"/>
                </a:solidFill>
                <a:latin typeface="Nunito SemiBold"/>
              </a:rPr>
              <a:t>           </a:t>
            </a:r>
            <a:r>
              <a:rPr lang="de-DE" dirty="0" err="1">
                <a:solidFill>
                  <a:schemeClr val="accent1"/>
                </a:solidFill>
                <a:latin typeface="Nunito SemiBold"/>
              </a:rPr>
              <a:t>Please</a:t>
            </a:r>
            <a:r>
              <a:rPr lang="de-DE" dirty="0">
                <a:solidFill>
                  <a:schemeClr val="accent1"/>
                </a:solidFill>
                <a:latin typeface="Nunito SemiBold"/>
              </a:rPr>
              <a:t> vote </a:t>
            </a:r>
            <a:r>
              <a:rPr lang="de-DE" dirty="0" err="1">
                <a:solidFill>
                  <a:schemeClr val="accent1"/>
                </a:solidFill>
                <a:latin typeface="Nunito SemiBold"/>
              </a:rPr>
              <a:t>for</a:t>
            </a:r>
            <a:r>
              <a:rPr lang="de-DE" dirty="0">
                <a:solidFill>
                  <a:schemeClr val="accent1"/>
                </a:solidFill>
                <a:latin typeface="Nunito SemiBold"/>
              </a:rPr>
              <a:t> </a:t>
            </a:r>
            <a:r>
              <a:rPr lang="de-DE" dirty="0" err="1">
                <a:solidFill>
                  <a:schemeClr val="accent1"/>
                </a:solidFill>
                <a:latin typeface="Nunito SemiBold"/>
              </a:rPr>
              <a:t>the</a:t>
            </a:r>
            <a:r>
              <a:rPr lang="de-DE" dirty="0">
                <a:solidFill>
                  <a:schemeClr val="accent1"/>
                </a:solidFill>
                <a:latin typeface="Nunito SemiBold"/>
              </a:rPr>
              <a:t> </a:t>
            </a:r>
            <a:r>
              <a:rPr lang="de-DE" dirty="0" err="1">
                <a:solidFill>
                  <a:schemeClr val="accent1"/>
                </a:solidFill>
                <a:latin typeface="Nunito SemiBold"/>
              </a:rPr>
              <a:t>topic</a:t>
            </a:r>
            <a:r>
              <a:rPr lang="de-DE" dirty="0">
                <a:solidFill>
                  <a:schemeClr val="accent1"/>
                </a:solidFill>
                <a:latin typeface="Nunito SemiBold"/>
              </a:rPr>
              <a:t> </a:t>
            </a:r>
            <a:r>
              <a:rPr lang="de-DE" dirty="0" err="1">
                <a:solidFill>
                  <a:schemeClr val="accent1"/>
                </a:solidFill>
                <a:latin typeface="Nunito SemiBold"/>
              </a:rPr>
              <a:t>of</a:t>
            </a:r>
            <a:r>
              <a:rPr lang="de-DE" dirty="0">
                <a:solidFill>
                  <a:schemeClr val="accent1"/>
                </a:solidFill>
                <a:latin typeface="Nunito SemiBold"/>
              </a:rPr>
              <a:t> </a:t>
            </a:r>
            <a:r>
              <a:rPr lang="de-DE" dirty="0" err="1">
                <a:solidFill>
                  <a:schemeClr val="accent1"/>
                </a:solidFill>
                <a:latin typeface="Nunito SemiBold"/>
              </a:rPr>
              <a:t>your</a:t>
            </a:r>
            <a:r>
              <a:rPr lang="de-DE" dirty="0">
                <a:solidFill>
                  <a:schemeClr val="accent1"/>
                </a:solidFill>
                <a:latin typeface="Nunito SemiBold"/>
              </a:rPr>
              <a:t> </a:t>
            </a:r>
            <a:r>
              <a:rPr lang="de-DE" dirty="0" err="1">
                <a:solidFill>
                  <a:schemeClr val="accent1"/>
                </a:solidFill>
                <a:latin typeface="Nunito SemiBold"/>
              </a:rPr>
              <a:t>choice</a:t>
            </a:r>
            <a:r>
              <a:rPr lang="de-DE" dirty="0">
                <a:solidFill>
                  <a:schemeClr val="accent1"/>
                </a:solidFill>
                <a:latin typeface="Nunito SemiBold"/>
              </a:rPr>
              <a:t>!​</a:t>
            </a:r>
            <a:endParaRPr lang="en-US" dirty="0">
              <a:solidFill>
                <a:schemeClr val="accent1"/>
              </a:solidFill>
              <a:latin typeface="Nunito SemiBold"/>
            </a:endParaRPr>
          </a:p>
        </p:txBody>
      </p:sp>
      <p:sp>
        <p:nvSpPr>
          <p:cNvPr id="513359103" name="Ellipse 2"/>
          <p:cNvSpPr/>
          <p:nvPr/>
        </p:nvSpPr>
        <p:spPr bwMode="auto">
          <a:xfrm>
            <a:off x="838200" y="1921119"/>
            <a:ext cx="3244362" cy="3244362"/>
          </a:xfrm>
          <a:prstGeom prst="ellipse">
            <a:avLst/>
          </a:prstGeom>
          <a:blipFill rotWithShape="1">
            <a:blip r:embed="rId3">
              <a:alphaModFix/>
            </a:blip>
            <a:stretch/>
          </a:blipFill>
          <a:ln w="254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defRPr/>
            </a:pPr>
            <a:endParaRPr lang="de-DE" sz="1400" b="0" i="0" u="none" strike="noStrike" cap="none" spc="0">
              <a:ln>
                <a:noFill/>
              </a:ln>
              <a:solidFill>
                <a:srgbClr val="FFFFFF"/>
              </a:solidFill>
              <a:latin typeface="Nunito Light"/>
              <a:ea typeface="Arial"/>
              <a:cs typeface="Arial"/>
            </a:endParaRPr>
          </a:p>
        </p:txBody>
      </p:sp>
      <p:cxnSp>
        <p:nvCxnSpPr>
          <p:cNvPr id="1438157018" name="Gerade Verbindung mit Pfeil 6"/>
          <p:cNvCxnSpPr/>
          <p:nvPr/>
        </p:nvCxnSpPr>
        <p:spPr bwMode="auto">
          <a:xfrm>
            <a:off x="4871873" y="4153255"/>
            <a:ext cx="511175" cy="0"/>
          </a:xfrm>
          <a:prstGeom prst="straightConnector1">
            <a:avLst/>
          </a:prstGeom>
          <a:ln w="28575">
            <a:headEnd type="none" w="med" len="med"/>
            <a:tailEnd type="arrow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/>
    </mc:Choice>
    <mc:Fallback xmlns="" xmlns:m="http://schemas.openxmlformats.org/officeDocument/2006/math" xmlns:w="http://schemas.openxmlformats.org/wordprocessingml/2006/main">
      <p:transition advClick="1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6E585731-D41D-0C8C-554D-1AF609D43C9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7334" y="1710789"/>
            <a:ext cx="3781425" cy="3810000"/>
          </a:xfrm>
          <a:prstGeom prst="rect">
            <a:avLst/>
          </a:prstGeom>
        </p:spPr>
      </p:pic>
      <p:sp>
        <p:nvSpPr>
          <p:cNvPr id="146891104" name="Titel 1"/>
          <p:cNvSpPr>
            <a:spLocks noGrp="1"/>
          </p:cNvSpPr>
          <p:nvPr>
            <p:ph type="title"/>
          </p:nvPr>
        </p:nvSpPr>
        <p:spPr bwMode="auto"/>
        <p:txBody>
          <a:bodyPr>
            <a:normAutofit fontScale="90000"/>
          </a:bodyPr>
          <a:lstStyle/>
          <a:p>
            <a:pPr>
              <a:defRPr/>
            </a:pPr>
            <a:r>
              <a:rPr lang="de-DE"/>
              <a:t>The Quadruple Helix Model: Collaborative Innovation between Research, Business, Politics and Society</a:t>
            </a:r>
            <a:endParaRPr/>
          </a:p>
        </p:txBody>
      </p:sp>
      <p:sp>
        <p:nvSpPr>
          <p:cNvPr id="808173600" name="Foliennummernplatzhalter 2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F145060A-2239-4736-BEED-7C05F6B3C6E1}" type="slidenum">
              <a:rPr lang="de-DE"/>
              <a:t>9</a:t>
            </a:fld>
            <a:endParaRPr lang="de-DE"/>
          </a:p>
        </p:txBody>
      </p:sp>
      <p:sp>
        <p:nvSpPr>
          <p:cNvPr id="1658949267" name="Inhaltsplatzhalter 4"/>
          <p:cNvSpPr>
            <a:spLocks noGrp="1"/>
          </p:cNvSpPr>
          <p:nvPr>
            <p:ph idx="13"/>
          </p:nvPr>
        </p:nvSpPr>
        <p:spPr bwMode="auto"/>
        <p:txBody>
          <a:bodyPr anchor="ctr"/>
          <a:lstStyle/>
          <a:p>
            <a:pPr marL="0" indent="0">
              <a:buNone/>
              <a:defRPr/>
            </a:pPr>
            <a:r>
              <a:rPr lang="de-DE" dirty="0"/>
              <a:t>The Fraunhofer </a:t>
            </a:r>
            <a:r>
              <a:rPr lang="de-DE" dirty="0" err="1">
                <a:solidFill>
                  <a:schemeClr val="accent1"/>
                </a:solidFill>
                <a:latin typeface="Nunito SemiBold"/>
              </a:rPr>
              <a:t>Quadruple</a:t>
            </a:r>
            <a:r>
              <a:rPr lang="de-DE" dirty="0">
                <a:solidFill>
                  <a:schemeClr val="accent1"/>
                </a:solidFill>
                <a:latin typeface="Nunito SemiBold"/>
              </a:rPr>
              <a:t> Helix Model </a:t>
            </a:r>
            <a:r>
              <a:rPr lang="de-DE" dirty="0" err="1"/>
              <a:t>describes</a:t>
            </a:r>
            <a:r>
              <a:rPr lang="de-DE" dirty="0"/>
              <a:t> an </a:t>
            </a:r>
            <a:r>
              <a:rPr lang="de-DE" dirty="0" err="1"/>
              <a:t>innovation</a:t>
            </a:r>
            <a:r>
              <a:rPr lang="de-DE" dirty="0"/>
              <a:t> </a:t>
            </a:r>
            <a:r>
              <a:rPr lang="de-DE" dirty="0" err="1"/>
              <a:t>strategy</a:t>
            </a:r>
            <a:r>
              <a:rPr lang="de-DE" dirty="0"/>
              <a:t> in </a:t>
            </a:r>
            <a:r>
              <a:rPr lang="de-DE" dirty="0" err="1"/>
              <a:t>which</a:t>
            </a:r>
            <a:r>
              <a:rPr lang="de-DE" dirty="0"/>
              <a:t> </a:t>
            </a:r>
            <a:r>
              <a:rPr lang="de-DE" dirty="0" err="1"/>
              <a:t>four</a:t>
            </a:r>
            <a:r>
              <a:rPr lang="de-DE" dirty="0"/>
              <a:t> </a:t>
            </a:r>
            <a:r>
              <a:rPr lang="de-DE" dirty="0" err="1"/>
              <a:t>key</a:t>
            </a:r>
            <a:r>
              <a:rPr lang="de-DE" dirty="0"/>
              <a:t> </a:t>
            </a:r>
            <a:r>
              <a:rPr lang="de-DE" dirty="0" err="1"/>
              <a:t>stakeholders</a:t>
            </a:r>
            <a:r>
              <a:rPr lang="de-DE" dirty="0"/>
              <a:t> </a:t>
            </a:r>
            <a:r>
              <a:rPr lang="de-DE" dirty="0" err="1"/>
              <a:t>collaborate</a:t>
            </a:r>
            <a:r>
              <a:rPr lang="de-DE" dirty="0"/>
              <a:t>: </a:t>
            </a:r>
            <a:r>
              <a:rPr lang="de-DE" dirty="0" err="1"/>
              <a:t>science</a:t>
            </a:r>
            <a:r>
              <a:rPr lang="de-DE" dirty="0"/>
              <a:t>, </a:t>
            </a:r>
            <a:r>
              <a:rPr lang="de-DE" dirty="0" err="1"/>
              <a:t>industry</a:t>
            </a:r>
            <a:r>
              <a:rPr lang="de-DE" dirty="0"/>
              <a:t>, </a:t>
            </a:r>
            <a:r>
              <a:rPr lang="de-DE" dirty="0" err="1"/>
              <a:t>government</a:t>
            </a:r>
            <a:r>
              <a:rPr lang="de-DE" dirty="0"/>
              <a:t>, and </a:t>
            </a:r>
            <a:r>
              <a:rPr lang="de-DE" dirty="0" err="1"/>
              <a:t>society</a:t>
            </a:r>
            <a:r>
              <a:rPr lang="de-DE" dirty="0"/>
              <a:t>. The </a:t>
            </a:r>
            <a:r>
              <a:rPr lang="de-DE" dirty="0" err="1"/>
              <a:t>goal</a:t>
            </a:r>
            <a:r>
              <a:rPr lang="de-DE" dirty="0"/>
              <a:t> </a:t>
            </a:r>
            <a:r>
              <a:rPr lang="de-DE" dirty="0" err="1"/>
              <a:t>is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promote </a:t>
            </a:r>
            <a:r>
              <a:rPr lang="de-DE" dirty="0" err="1"/>
              <a:t>practical</a:t>
            </a:r>
            <a:r>
              <a:rPr lang="de-DE" dirty="0"/>
              <a:t> and </a:t>
            </a:r>
            <a:r>
              <a:rPr lang="de-DE" dirty="0" err="1"/>
              <a:t>socially</a:t>
            </a:r>
            <a:r>
              <a:rPr lang="de-DE" dirty="0"/>
              <a:t> relevant </a:t>
            </a:r>
            <a:r>
              <a:rPr lang="de-DE" dirty="0" err="1"/>
              <a:t>innovations</a:t>
            </a:r>
            <a:r>
              <a:rPr lang="de-DE" dirty="0"/>
              <a:t> </a:t>
            </a:r>
            <a:r>
              <a:rPr lang="de-DE" dirty="0" err="1"/>
              <a:t>through</a:t>
            </a:r>
            <a:r>
              <a:rPr lang="de-DE" dirty="0"/>
              <a:t> </a:t>
            </a:r>
            <a:r>
              <a:rPr lang="de-DE" dirty="0" err="1"/>
              <a:t>this</a:t>
            </a:r>
            <a:r>
              <a:rPr lang="de-DE" dirty="0"/>
              <a:t> </a:t>
            </a:r>
            <a:r>
              <a:rPr lang="de-DE" dirty="0" err="1"/>
              <a:t>close</a:t>
            </a:r>
            <a:r>
              <a:rPr lang="de-DE" dirty="0"/>
              <a:t> </a:t>
            </a:r>
            <a:r>
              <a:rPr lang="de-DE" dirty="0" err="1"/>
              <a:t>cooperation</a:t>
            </a:r>
            <a:r>
              <a:rPr lang="de-DE" dirty="0"/>
              <a:t>. </a:t>
            </a:r>
            <a:endParaRPr dirty="0"/>
          </a:p>
        </p:txBody>
      </p:sp>
      <p:sp>
        <p:nvSpPr>
          <p:cNvPr id="915799313" name="Textfeld 13"/>
          <p:cNvSpPr txBox="1"/>
          <p:nvPr/>
        </p:nvSpPr>
        <p:spPr bwMode="auto">
          <a:xfrm>
            <a:off x="1199827" y="5560061"/>
            <a:ext cx="964124" cy="20005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>
              <a:defRPr/>
            </a:pPr>
            <a:r>
              <a:rPr lang="de-DE" sz="700">
                <a:latin typeface="Nunito Light"/>
              </a:rPr>
              <a:t>Schütz et al. (2018)</a:t>
            </a:r>
          </a:p>
        </p:txBody>
      </p:sp>
      <p:sp>
        <p:nvSpPr>
          <p:cNvPr id="1323224067" name="Rechteck: abgerundete Ecken 5"/>
          <p:cNvSpPr/>
          <p:nvPr/>
        </p:nvSpPr>
        <p:spPr bwMode="auto">
          <a:xfrm>
            <a:off x="2162383" y="2893548"/>
            <a:ext cx="1629720" cy="1599075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3">
                  <a:lumMod val="20000"/>
                  <a:lumOff val="80000"/>
                  <a:alpha val="57000"/>
                </a:schemeClr>
              </a:gs>
              <a:gs pos="65000">
                <a:schemeClr val="accent4">
                  <a:lumMod val="20000"/>
                  <a:lumOff val="80000"/>
                </a:schemeClr>
              </a:gs>
              <a:gs pos="100000">
                <a:schemeClr val="accent4">
                  <a:lumMod val="40000"/>
                  <a:lumOff val="60000"/>
                </a:schemeClr>
              </a:gs>
            </a:gsLst>
            <a:lin ang="18900000" scaled="1"/>
          </a:gradFill>
          <a:ln w="254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lvl="0" algn="ctr">
              <a:defRPr/>
            </a:pPr>
            <a:r>
              <a:rPr lang="de-DE">
                <a:solidFill>
                  <a:srgbClr val="3B3B3B"/>
                </a:solidFill>
                <a:latin typeface="Nunito SemiBold"/>
              </a:rPr>
              <a:t>My topic</a:t>
            </a:r>
            <a:endParaRPr lang="de-DE" b="0" u="none" strike="noStrike" cap="none" spc="0">
              <a:ln>
                <a:noFill/>
              </a:ln>
              <a:solidFill>
                <a:srgbClr val="3B3B3B"/>
              </a:solidFill>
              <a:latin typeface="Nunito SemiBold"/>
              <a:ea typeface="Arial"/>
              <a:cs typeface="Arial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/>
    </mc:Choice>
    <mc:Fallback xmlns="" xmlns:m="http://schemas.openxmlformats.org/officeDocument/2006/math" xmlns:w="http://schemas.openxmlformats.org/wordprocessingml/2006/main">
      <p:transition advClick="1"/>
    </mc:Fallback>
  </mc:AlternateContent>
</p:sld>
</file>

<file path=ppt/theme/theme1.xml><?xml version="1.0" encoding="utf-8"?>
<a:theme xmlns:a="http://schemas.openxmlformats.org/drawingml/2006/main" name="TraKo">
  <a:themeElements>
    <a:clrScheme name="Benutzerdefiniert 5">
      <a:dk1>
        <a:srgbClr val="000000"/>
      </a:dk1>
      <a:lt1>
        <a:srgbClr val="FFFFFF"/>
      </a:lt1>
      <a:dk2>
        <a:srgbClr val="3B3B3B"/>
      </a:dk2>
      <a:lt2>
        <a:srgbClr val="D6D7D6"/>
      </a:lt2>
      <a:accent1>
        <a:srgbClr val="03AADF"/>
      </a:accent1>
      <a:accent2>
        <a:srgbClr val="9ED8ED"/>
      </a:accent2>
      <a:accent3>
        <a:srgbClr val="F75777"/>
      </a:accent3>
      <a:accent4>
        <a:srgbClr val="5C202C"/>
      </a:accent4>
      <a:accent5>
        <a:srgbClr val="DFF2F9"/>
      </a:accent5>
      <a:accent6>
        <a:srgbClr val="33A47E"/>
      </a:accent6>
      <a:hlink>
        <a:srgbClr val="A8AAA8"/>
      </a:hlink>
      <a:folHlink>
        <a:srgbClr val="B88FA8"/>
      </a:folHlink>
    </a:clrScheme>
    <a:fontScheme name="Benutzerdefiniert 5">
      <a:majorFont>
        <a:latin typeface="Nunito SemiBold"/>
        <a:ea typeface="Arial"/>
        <a:cs typeface="Arial"/>
      </a:majorFont>
      <a:minorFont>
        <a:latin typeface="Nunito Light"/>
        <a:ea typeface="Arial"/>
        <a:cs typeface="Arial"/>
      </a:minorFont>
    </a:fontScheme>
    <a:fmtScheme name="Office">
      <a:fillStyleLst>
        <a:solidFill>
          <a:schemeClr val="phClr"/>
        </a:solidFill>
        <a:gradFill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 bwMode="auto"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1_TraKo">
  <a:themeElements>
    <a:clrScheme name="Benutzerdefiniert 5">
      <a:dk1>
        <a:srgbClr val="000000"/>
      </a:dk1>
      <a:lt1>
        <a:srgbClr val="FFFFFF"/>
      </a:lt1>
      <a:dk2>
        <a:srgbClr val="3B3B3B"/>
      </a:dk2>
      <a:lt2>
        <a:srgbClr val="D6D7D6"/>
      </a:lt2>
      <a:accent1>
        <a:srgbClr val="03AADF"/>
      </a:accent1>
      <a:accent2>
        <a:srgbClr val="9ED8ED"/>
      </a:accent2>
      <a:accent3>
        <a:srgbClr val="F75777"/>
      </a:accent3>
      <a:accent4>
        <a:srgbClr val="5C202C"/>
      </a:accent4>
      <a:accent5>
        <a:srgbClr val="DFF2F9"/>
      </a:accent5>
      <a:accent6>
        <a:srgbClr val="33A47E"/>
      </a:accent6>
      <a:hlink>
        <a:srgbClr val="A8AAA8"/>
      </a:hlink>
      <a:folHlink>
        <a:srgbClr val="B88FA8"/>
      </a:folHlink>
    </a:clrScheme>
    <a:fontScheme name="Benutzerdefiniert 5">
      <a:majorFont>
        <a:latin typeface="Nunito SemiBold"/>
        <a:ea typeface="Arial"/>
        <a:cs typeface="Arial"/>
      </a:majorFont>
      <a:minorFont>
        <a:latin typeface="Nunito Light"/>
        <a:ea typeface="Arial"/>
        <a:cs typeface="Arial"/>
      </a:minorFont>
    </a:fontScheme>
    <a:fmtScheme name="Office">
      <a:fillStyleLst>
        <a:solidFill>
          <a:schemeClr val="phClr"/>
        </a:solidFill>
        <a:gradFill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 bwMode="auto"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Arial"/>
        <a:cs typeface="Arial"/>
      </a:majorFont>
      <a:minorFont>
        <a:latin typeface="Arial"/>
        <a:ea typeface="Arial"/>
        <a:cs typeface="Arial"/>
      </a:minorFont>
    </a:fontScheme>
    <a:fmtScheme name="Office">
      <a:fillStyleLst>
        <a:solidFill>
          <a:schemeClr val="phClr"/>
        </a:solidFill>
        <a:gradFill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/>
        </a:gradFill>
        <a:gradFill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/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A3CF0A9ACE28BE4D9D6DFFBE8108E266" ma:contentTypeVersion="13" ma:contentTypeDescription="Ein neues Dokument erstellen." ma:contentTypeScope="" ma:versionID="0cfb9ff33a690da279c75ab60f64e0bc">
  <xsd:schema xmlns:xsd="http://www.w3.org/2001/XMLSchema" xmlns:xs="http://www.w3.org/2001/XMLSchema" xmlns:p="http://schemas.microsoft.com/office/2006/metadata/properties" xmlns:ns2="282003a2-c4fd-4033-885c-2890ce1adbb7" xmlns:ns3="5f911d65-aa41-495d-a2b3-536201c33d64" targetNamespace="http://schemas.microsoft.com/office/2006/metadata/properties" ma:root="true" ma:fieldsID="f7c4c132e6a27d8e0dc6b382143adc68" ns2:_="" ns3:_="">
    <xsd:import namespace="282003a2-c4fd-4033-885c-2890ce1adbb7"/>
    <xsd:import namespace="5f911d65-aa41-495d-a2b3-536201c33d64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2003a2-c4fd-4033-885c-2890ce1adbb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Bildmarkierungen" ma:readOnly="false" ma:fieldId="{5cf76f15-5ced-4ddc-b409-7134ff3c332f}" ma:taxonomyMulti="true" ma:sspId="6eb20c4f-c5c2-492b-9954-d638c64bfe97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20" nillable="true" ma:displayName="Location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f911d65-aa41-495d-a2b3-536201c33d64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51fc756b-9822-4b7f-aea3-8aee6a11675a}" ma:internalName="TaxCatchAll" ma:showField="CatchAllData" ma:web="5f911d65-aa41-495d-a2b3-536201c33d6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altstyp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This value indicates the number of saves or revisions. The application is responsible for updating this value after each revision.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5f911d65-aa41-495d-a2b3-536201c33d64" xsi:nil="true"/>
    <lcf76f155ced4ddcb4097134ff3c332f xmlns="282003a2-c4fd-4033-885c-2890ce1adbb7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1A32CBB1-B840-4D1F-BCF5-CB14DD34096F}">
  <ds:schemaRefs>
    <ds:schemaRef ds:uri="282003a2-c4fd-4033-885c-2890ce1adbb7"/>
    <ds:schemaRef ds:uri="5f911d65-aa41-495d-a2b3-536201c33d64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  <ds:schemaRef ds:uri="http://www.w3.org/2001/XMLSchema-instance"/>
  </ds:schemaRefs>
</ds:datastoreItem>
</file>

<file path=customXml/itemProps2.xml><?xml version="1.0" encoding="utf-8"?>
<ds:datastoreItem xmlns:ds="http://schemas.openxmlformats.org/officeDocument/2006/customXml" ds:itemID="{6DC1074C-3053-433A-8502-CD25E298EE5D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D38638CB-AF21-4192-B952-C9F676A49C83}">
  <ds:schemaRefs>
    <ds:schemaRef ds:uri="282003a2-c4fd-4033-885c-2890ce1adbb7"/>
    <ds:schemaRef ds:uri="5f911d65-aa41-495d-a2b3-536201c33d64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  <ds:schemaRef ds:uri="http://www.w3.org/2001/XMLSchema-instan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3487</Words>
  <Application>Microsoft Office PowerPoint</Application>
  <PresentationFormat>Breitbild</PresentationFormat>
  <Paragraphs>480</Paragraphs>
  <Slides>21</Slides>
  <Notes>21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6</vt:i4>
      </vt:variant>
      <vt:variant>
        <vt:lpstr>Design</vt:lpstr>
      </vt:variant>
      <vt:variant>
        <vt:i4>2</vt:i4>
      </vt:variant>
      <vt:variant>
        <vt:lpstr>Folientitel</vt:lpstr>
      </vt:variant>
      <vt:variant>
        <vt:i4>21</vt:i4>
      </vt:variant>
    </vt:vector>
  </HeadingPairs>
  <TitlesOfParts>
    <vt:vector size="29" baseType="lpstr">
      <vt:lpstr>Arial</vt:lpstr>
      <vt:lpstr>Calibri</vt:lpstr>
      <vt:lpstr>Inter</vt:lpstr>
      <vt:lpstr>Nunito</vt:lpstr>
      <vt:lpstr>Nunito Light</vt:lpstr>
      <vt:lpstr>Nunito SemiBold</vt:lpstr>
      <vt:lpstr>TraKo</vt:lpstr>
      <vt:lpstr>1_TraKo</vt:lpstr>
      <vt:lpstr>Shaping Innovation</vt:lpstr>
      <vt:lpstr>Our Mission: ‘Putting Ideas into Practice’</vt:lpstr>
      <vt:lpstr>Agenda</vt:lpstr>
      <vt:lpstr>Who's Who? Introductions and Expectations!</vt:lpstr>
      <vt:lpstr>My Transfer Profile</vt:lpstr>
      <vt:lpstr>Transfer Profile Presentation</vt:lpstr>
      <vt:lpstr>PowerPoint-Präsentation</vt:lpstr>
      <vt:lpstr>Topic Clustering  ​</vt:lpstr>
      <vt:lpstr>The Quadruple Helix Model: Collaborative Innovation between Research, Business, Politics and Society</vt:lpstr>
      <vt:lpstr>Stakeholder Café (30–45 mins)</vt:lpstr>
      <vt:lpstr>Thinking within the Realm of Possibilities  of the Quadruple Helix?</vt:lpstr>
      <vt:lpstr>Presentation of the Groups’ Results </vt:lpstr>
      <vt:lpstr>PowerPoint-Präsentation</vt:lpstr>
      <vt:lpstr>Welcome Back!</vt:lpstr>
      <vt:lpstr>‘How Might We‘ Questions</vt:lpstr>
      <vt:lpstr>‘How Might We‘ Questions</vt:lpstr>
      <vt:lpstr>Setting SMART Goals</vt:lpstr>
      <vt:lpstr>Hands-On: Putting Ideas into Practice</vt:lpstr>
      <vt:lpstr>Presentation of Results: What Have you Created  and Discovered? </vt:lpstr>
      <vt:lpstr>Review of the Units ​</vt:lpstr>
      <vt:lpstr>Thank you very much for your interest!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Burkardt, Lizanne</dc:creator>
  <cp:keywords>, docId:ADE12A73E263F185A6FEBD5BC648510F</cp:keywords>
  <cp:lastModifiedBy>Hamann, Franziska</cp:lastModifiedBy>
  <cp:revision>65</cp:revision>
  <dcterms:modified xsi:type="dcterms:W3CDTF">2026-06-25T09:51:29Z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0x010100A3CF0A9ACE28BE4D9D6DFFBE8108E266</vt:lpwstr>
  </property>
  <property fmtid="{D5CDD505-2E9C-101B-9397-08002B2CF9AE}" pid="3" name="MediaServiceImageTags">
    <vt:lpwstr/>
  </property>
</Properties>
</file>